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27"/>
  </p:notesMasterIdLst>
  <p:sldIdLst>
    <p:sldId id="256" r:id="rId2"/>
    <p:sldId id="258" r:id="rId3"/>
    <p:sldId id="260" r:id="rId4"/>
    <p:sldId id="261" r:id="rId5"/>
    <p:sldId id="262" r:id="rId6"/>
    <p:sldId id="269" r:id="rId7"/>
    <p:sldId id="312" r:id="rId8"/>
    <p:sldId id="313" r:id="rId9"/>
    <p:sldId id="279" r:id="rId10"/>
    <p:sldId id="281" r:id="rId11"/>
    <p:sldId id="265" r:id="rId12"/>
    <p:sldId id="288" r:id="rId13"/>
    <p:sldId id="314" r:id="rId14"/>
    <p:sldId id="315" r:id="rId15"/>
    <p:sldId id="316" r:id="rId16"/>
    <p:sldId id="317" r:id="rId17"/>
    <p:sldId id="326" r:id="rId18"/>
    <p:sldId id="318" r:id="rId19"/>
    <p:sldId id="276" r:id="rId20"/>
    <p:sldId id="321" r:id="rId21"/>
    <p:sldId id="322" r:id="rId22"/>
    <p:sldId id="325" r:id="rId23"/>
    <p:sldId id="324" r:id="rId24"/>
    <p:sldId id="323" r:id="rId25"/>
    <p:sldId id="319" r:id="rId26"/>
  </p:sldIdLst>
  <p:sldSz cx="9144000" cy="5143500" type="screen16x9"/>
  <p:notesSz cx="6858000" cy="9144000"/>
  <p:embeddedFontLst>
    <p:embeddedFont>
      <p:font typeface="Lexend" panose="020B0604020202020204" charset="0"/>
      <p:regular r:id="rId28"/>
      <p:bold r:id="rId29"/>
    </p:embeddedFont>
    <p:embeddedFont>
      <p:font typeface="Lexend Medium" panose="020B0604020202020204" charset="0"/>
      <p:regular r:id="rId30"/>
      <p:bold r:id="rId31"/>
    </p:embeddedFont>
    <p:embeddedFont>
      <p:font typeface="Manrope Medium" panose="020B0604020202020204" charset="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884A"/>
    <a:srgbClr val="8A8125"/>
    <a:srgbClr val="DDC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6FE7E71-8BD8-4403-9A4D-829C29868EA8}">
  <a:tblStyle styleId="{C6FE7E71-8BD8-4403-9A4D-829C29868E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 varScale="1">
        <p:scale>
          <a:sx n="89" d="100"/>
          <a:sy n="89" d="100"/>
        </p:scale>
        <p:origin x="8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jayshitkar01@gmail.com" userId="62106e6ab3690c97" providerId="LiveId" clId="{5317C54D-E087-47A8-A869-5F3C72C4B5CD}"/>
    <pc:docChg chg="custSel addSld modSld">
      <pc:chgData name="ajayshitkar01@gmail.com" userId="62106e6ab3690c97" providerId="LiveId" clId="{5317C54D-E087-47A8-A869-5F3C72C4B5CD}" dt="2023-04-28T04:47:55.424" v="142" actId="339"/>
      <pc:docMkLst>
        <pc:docMk/>
      </pc:docMkLst>
      <pc:sldChg chg="modSp mod">
        <pc:chgData name="ajayshitkar01@gmail.com" userId="62106e6ab3690c97" providerId="LiveId" clId="{5317C54D-E087-47A8-A869-5F3C72C4B5CD}" dt="2023-04-28T04:34:21.365" v="108" actId="20577"/>
        <pc:sldMkLst>
          <pc:docMk/>
          <pc:sldMk cId="0" sldId="288"/>
        </pc:sldMkLst>
        <pc:spChg chg="mod">
          <ac:chgData name="ajayshitkar01@gmail.com" userId="62106e6ab3690c97" providerId="LiveId" clId="{5317C54D-E087-47A8-A869-5F3C72C4B5CD}" dt="2023-04-28T04:34:21.365" v="108" actId="20577"/>
          <ac:spMkLst>
            <pc:docMk/>
            <pc:sldMk cId="0" sldId="288"/>
            <ac:spMk id="1070" creationId="{00000000-0000-0000-0000-000000000000}"/>
          </ac:spMkLst>
        </pc:spChg>
      </pc:sldChg>
      <pc:sldChg chg="addSp modSp mod">
        <pc:chgData name="ajayshitkar01@gmail.com" userId="62106e6ab3690c97" providerId="LiveId" clId="{5317C54D-E087-47A8-A869-5F3C72C4B5CD}" dt="2023-04-28T04:29:00.386" v="72" actId="1076"/>
        <pc:sldMkLst>
          <pc:docMk/>
          <pc:sldMk cId="3802847858" sldId="316"/>
        </pc:sldMkLst>
        <pc:spChg chg="mod ord">
          <ac:chgData name="ajayshitkar01@gmail.com" userId="62106e6ab3690c97" providerId="LiveId" clId="{5317C54D-E087-47A8-A869-5F3C72C4B5CD}" dt="2023-04-28T04:29:00.386" v="72" actId="1076"/>
          <ac:spMkLst>
            <pc:docMk/>
            <pc:sldMk cId="3802847858" sldId="316"/>
            <ac:spMk id="4" creationId="{00000000-0000-0000-0000-000000000000}"/>
          </ac:spMkLst>
        </pc:spChg>
        <pc:spChg chg="mod">
          <ac:chgData name="ajayshitkar01@gmail.com" userId="62106e6ab3690c97" providerId="LiveId" clId="{5317C54D-E087-47A8-A869-5F3C72C4B5CD}" dt="2023-04-28T04:27:50.667" v="62"/>
          <ac:spMkLst>
            <pc:docMk/>
            <pc:sldMk cId="3802847858" sldId="316"/>
            <ac:spMk id="6" creationId="{D65A9A5C-B3F9-183A-700F-15BFA124449E}"/>
          </ac:spMkLst>
        </pc:spChg>
        <pc:spChg chg="mod">
          <ac:chgData name="ajayshitkar01@gmail.com" userId="62106e6ab3690c97" providerId="LiveId" clId="{5317C54D-E087-47A8-A869-5F3C72C4B5CD}" dt="2023-04-28T04:27:50.667" v="62"/>
          <ac:spMkLst>
            <pc:docMk/>
            <pc:sldMk cId="3802847858" sldId="316"/>
            <ac:spMk id="7" creationId="{CB82F466-DF1C-D7F3-3DBB-A9E34A1A4D27}"/>
          </ac:spMkLst>
        </pc:spChg>
        <pc:spChg chg="mod">
          <ac:chgData name="ajayshitkar01@gmail.com" userId="62106e6ab3690c97" providerId="LiveId" clId="{5317C54D-E087-47A8-A869-5F3C72C4B5CD}" dt="2023-04-28T04:27:50.667" v="62"/>
          <ac:spMkLst>
            <pc:docMk/>
            <pc:sldMk cId="3802847858" sldId="316"/>
            <ac:spMk id="8" creationId="{DF010588-35C7-1D8A-910E-D22B00734CAB}"/>
          </ac:spMkLst>
        </pc:spChg>
        <pc:spChg chg="mod">
          <ac:chgData name="ajayshitkar01@gmail.com" userId="62106e6ab3690c97" providerId="LiveId" clId="{5317C54D-E087-47A8-A869-5F3C72C4B5CD}" dt="2023-04-28T04:27:50.667" v="62"/>
          <ac:spMkLst>
            <pc:docMk/>
            <pc:sldMk cId="3802847858" sldId="316"/>
            <ac:spMk id="9" creationId="{18B54C5F-E43C-FEA3-7F19-AFD9D340D85A}"/>
          </ac:spMkLst>
        </pc:spChg>
        <pc:grpChg chg="add mod">
          <ac:chgData name="ajayshitkar01@gmail.com" userId="62106e6ab3690c97" providerId="LiveId" clId="{5317C54D-E087-47A8-A869-5F3C72C4B5CD}" dt="2023-04-28T04:27:53.527" v="63" actId="1076"/>
          <ac:grpSpMkLst>
            <pc:docMk/>
            <pc:sldMk cId="3802847858" sldId="316"/>
            <ac:grpSpMk id="3" creationId="{52BA16E4-5BEB-EFFF-6D53-D4C73B4A2B0C}"/>
          </ac:grpSpMkLst>
        </pc:grpChg>
        <pc:grpChg chg="mod">
          <ac:chgData name="ajayshitkar01@gmail.com" userId="62106e6ab3690c97" providerId="LiveId" clId="{5317C54D-E087-47A8-A869-5F3C72C4B5CD}" dt="2023-04-28T04:27:50.667" v="62"/>
          <ac:grpSpMkLst>
            <pc:docMk/>
            <pc:sldMk cId="3802847858" sldId="316"/>
            <ac:grpSpMk id="5" creationId="{D022A317-A94A-31F9-2FCD-7B878FEEE95D}"/>
          </ac:grpSpMkLst>
        </pc:grpChg>
      </pc:sldChg>
      <pc:sldChg chg="addSp delSp modSp mod">
        <pc:chgData name="ajayshitkar01@gmail.com" userId="62106e6ab3690c97" providerId="LiveId" clId="{5317C54D-E087-47A8-A869-5F3C72C4B5CD}" dt="2023-04-28T04:26:49.767" v="61" actId="14100"/>
        <pc:sldMkLst>
          <pc:docMk/>
          <pc:sldMk cId="1644818027" sldId="317"/>
        </pc:sldMkLst>
        <pc:spChg chg="del">
          <ac:chgData name="ajayshitkar01@gmail.com" userId="62106e6ab3690c97" providerId="LiveId" clId="{5317C54D-E087-47A8-A869-5F3C72C4B5CD}" dt="2023-04-28T04:22:14.816" v="19" actId="478"/>
          <ac:spMkLst>
            <pc:docMk/>
            <pc:sldMk cId="1644818027" sldId="317"/>
            <ac:spMk id="5" creationId="{00000000-0000-0000-0000-000000000000}"/>
          </ac:spMkLst>
        </pc:spChg>
        <pc:spChg chg="del mod">
          <ac:chgData name="ajayshitkar01@gmail.com" userId="62106e6ab3690c97" providerId="LiveId" clId="{5317C54D-E087-47A8-A869-5F3C72C4B5CD}" dt="2023-04-28T04:25:29.727" v="47" actId="478"/>
          <ac:spMkLst>
            <pc:docMk/>
            <pc:sldMk cId="1644818027" sldId="317"/>
            <ac:spMk id="6" creationId="{00000000-0000-0000-0000-000000000000}"/>
          </ac:spMkLst>
        </pc:spChg>
        <pc:spChg chg="del">
          <ac:chgData name="ajayshitkar01@gmail.com" userId="62106e6ab3690c97" providerId="LiveId" clId="{5317C54D-E087-47A8-A869-5F3C72C4B5CD}" dt="2023-04-28T04:22:24.941" v="20" actId="478"/>
          <ac:spMkLst>
            <pc:docMk/>
            <pc:sldMk cId="1644818027" sldId="317"/>
            <ac:spMk id="7" creationId="{00000000-0000-0000-0000-000000000000}"/>
          </ac:spMkLst>
        </pc:spChg>
        <pc:spChg chg="mod">
          <ac:chgData name="ajayshitkar01@gmail.com" userId="62106e6ab3690c97" providerId="LiveId" clId="{5317C54D-E087-47A8-A869-5F3C72C4B5CD}" dt="2023-04-28T04:17:33.749" v="1"/>
          <ac:spMkLst>
            <pc:docMk/>
            <pc:sldMk cId="1644818027" sldId="317"/>
            <ac:spMk id="9" creationId="{CAF2462D-566F-E5F1-C4BD-F3CE50B0AF01}"/>
          </ac:spMkLst>
        </pc:spChg>
        <pc:spChg chg="mod">
          <ac:chgData name="ajayshitkar01@gmail.com" userId="62106e6ab3690c97" providerId="LiveId" clId="{5317C54D-E087-47A8-A869-5F3C72C4B5CD}" dt="2023-04-28T04:17:33.749" v="1"/>
          <ac:spMkLst>
            <pc:docMk/>
            <pc:sldMk cId="1644818027" sldId="317"/>
            <ac:spMk id="10" creationId="{FF4EE0E0-48DC-D8AB-F83D-C4C9BC00950D}"/>
          </ac:spMkLst>
        </pc:spChg>
        <pc:spChg chg="mod">
          <ac:chgData name="ajayshitkar01@gmail.com" userId="62106e6ab3690c97" providerId="LiveId" clId="{5317C54D-E087-47A8-A869-5F3C72C4B5CD}" dt="2023-04-28T04:17:33.749" v="1"/>
          <ac:spMkLst>
            <pc:docMk/>
            <pc:sldMk cId="1644818027" sldId="317"/>
            <ac:spMk id="11" creationId="{840E03A3-1909-9AC7-E822-AEEB66BA85EE}"/>
          </ac:spMkLst>
        </pc:spChg>
        <pc:spChg chg="mod">
          <ac:chgData name="ajayshitkar01@gmail.com" userId="62106e6ab3690c97" providerId="LiveId" clId="{5317C54D-E087-47A8-A869-5F3C72C4B5CD}" dt="2023-04-28T04:17:33.749" v="1"/>
          <ac:spMkLst>
            <pc:docMk/>
            <pc:sldMk cId="1644818027" sldId="317"/>
            <ac:spMk id="12" creationId="{DBA01E8F-96EF-04BC-D178-8450C0799A15}"/>
          </ac:spMkLst>
        </pc:spChg>
        <pc:grpChg chg="add mod">
          <ac:chgData name="ajayshitkar01@gmail.com" userId="62106e6ab3690c97" providerId="LiveId" clId="{5317C54D-E087-47A8-A869-5F3C72C4B5CD}" dt="2023-04-28T04:26:20.677" v="58" actId="14100"/>
          <ac:grpSpMkLst>
            <pc:docMk/>
            <pc:sldMk cId="1644818027" sldId="317"/>
            <ac:grpSpMk id="3" creationId="{D8CA6920-9A04-71EE-49A2-8E167CBC5006}"/>
          </ac:grpSpMkLst>
        </pc:grpChg>
        <pc:grpChg chg="mod">
          <ac:chgData name="ajayshitkar01@gmail.com" userId="62106e6ab3690c97" providerId="LiveId" clId="{5317C54D-E087-47A8-A869-5F3C72C4B5CD}" dt="2023-04-28T04:17:33.749" v="1"/>
          <ac:grpSpMkLst>
            <pc:docMk/>
            <pc:sldMk cId="1644818027" sldId="317"/>
            <ac:grpSpMk id="8" creationId="{2279AB03-16E4-9EFB-3ECD-4298457719EA}"/>
          </ac:grpSpMkLst>
        </pc:grpChg>
        <pc:picChg chg="mod ord">
          <ac:chgData name="ajayshitkar01@gmail.com" userId="62106e6ab3690c97" providerId="LiveId" clId="{5317C54D-E087-47A8-A869-5F3C72C4B5CD}" dt="2023-04-28T04:26:49.767" v="61" actId="14100"/>
          <ac:picMkLst>
            <pc:docMk/>
            <pc:sldMk cId="1644818027" sldId="317"/>
            <ac:picMk id="4" creationId="{00000000-0000-0000-0000-000000000000}"/>
          </ac:picMkLst>
        </pc:picChg>
      </pc:sldChg>
      <pc:sldChg chg="addSp delSp modSp mod">
        <pc:chgData name="ajayshitkar01@gmail.com" userId="62106e6ab3690c97" providerId="LiveId" clId="{5317C54D-E087-47A8-A869-5F3C72C4B5CD}" dt="2023-04-28T04:47:55.424" v="142" actId="339"/>
        <pc:sldMkLst>
          <pc:docMk/>
          <pc:sldMk cId="2502150347" sldId="318"/>
        </pc:sldMkLst>
        <pc:spChg chg="mod">
          <ac:chgData name="ajayshitkar01@gmail.com" userId="62106e6ab3690c97" providerId="LiveId" clId="{5317C54D-E087-47A8-A869-5F3C72C4B5CD}" dt="2023-04-28T04:44:54.238" v="109"/>
          <ac:spMkLst>
            <pc:docMk/>
            <pc:sldMk cId="2502150347" sldId="318"/>
            <ac:spMk id="9" creationId="{6BE5A22D-9946-E15D-4C63-70FAEB02DD1C}"/>
          </ac:spMkLst>
        </pc:spChg>
        <pc:spChg chg="mod">
          <ac:chgData name="ajayshitkar01@gmail.com" userId="62106e6ab3690c97" providerId="LiveId" clId="{5317C54D-E087-47A8-A869-5F3C72C4B5CD}" dt="2023-04-28T04:44:54.238" v="109"/>
          <ac:spMkLst>
            <pc:docMk/>
            <pc:sldMk cId="2502150347" sldId="318"/>
            <ac:spMk id="10" creationId="{D7739F85-1CF0-578E-06AB-1B208F53000A}"/>
          </ac:spMkLst>
        </pc:spChg>
        <pc:spChg chg="mod">
          <ac:chgData name="ajayshitkar01@gmail.com" userId="62106e6ab3690c97" providerId="LiveId" clId="{5317C54D-E087-47A8-A869-5F3C72C4B5CD}" dt="2023-04-28T04:44:54.238" v="109"/>
          <ac:spMkLst>
            <pc:docMk/>
            <pc:sldMk cId="2502150347" sldId="318"/>
            <ac:spMk id="11" creationId="{6942B893-A55C-8C14-019A-E3A1A2542F6A}"/>
          </ac:spMkLst>
        </pc:spChg>
        <pc:spChg chg="del mod">
          <ac:chgData name="ajayshitkar01@gmail.com" userId="62106e6ab3690c97" providerId="LiveId" clId="{5317C54D-E087-47A8-A869-5F3C72C4B5CD}" dt="2023-04-28T04:45:15.720" v="113" actId="478"/>
          <ac:spMkLst>
            <pc:docMk/>
            <pc:sldMk cId="2502150347" sldId="318"/>
            <ac:spMk id="12" creationId="{2310BAAC-A17D-8779-D2BE-9F94F4276647}"/>
          </ac:spMkLst>
        </pc:spChg>
        <pc:spChg chg="mod">
          <ac:chgData name="ajayshitkar01@gmail.com" userId="62106e6ab3690c97" providerId="LiveId" clId="{5317C54D-E087-47A8-A869-5F3C72C4B5CD}" dt="2023-04-28T04:46:54.157" v="132"/>
          <ac:spMkLst>
            <pc:docMk/>
            <pc:sldMk cId="2502150347" sldId="318"/>
            <ac:spMk id="14" creationId="{98D045A0-9EF9-15EA-21AD-6749EB3F4192}"/>
          </ac:spMkLst>
        </pc:spChg>
        <pc:spChg chg="mod">
          <ac:chgData name="ajayshitkar01@gmail.com" userId="62106e6ab3690c97" providerId="LiveId" clId="{5317C54D-E087-47A8-A869-5F3C72C4B5CD}" dt="2023-04-28T04:46:54.157" v="132"/>
          <ac:spMkLst>
            <pc:docMk/>
            <pc:sldMk cId="2502150347" sldId="318"/>
            <ac:spMk id="15" creationId="{82F262B6-FC38-FA7C-B6DC-07F53BA5CF1C}"/>
          </ac:spMkLst>
        </pc:spChg>
        <pc:spChg chg="mod">
          <ac:chgData name="ajayshitkar01@gmail.com" userId="62106e6ab3690c97" providerId="LiveId" clId="{5317C54D-E087-47A8-A869-5F3C72C4B5CD}" dt="2023-04-28T04:46:54.157" v="132"/>
          <ac:spMkLst>
            <pc:docMk/>
            <pc:sldMk cId="2502150347" sldId="318"/>
            <ac:spMk id="16" creationId="{13B795B5-2EBE-4ECD-3ED0-3B91FD04EC95}"/>
          </ac:spMkLst>
        </pc:spChg>
        <pc:grpChg chg="add mod">
          <ac:chgData name="ajayshitkar01@gmail.com" userId="62106e6ab3690c97" providerId="LiveId" clId="{5317C54D-E087-47A8-A869-5F3C72C4B5CD}" dt="2023-04-28T04:46:25.971" v="127" actId="14100"/>
          <ac:grpSpMkLst>
            <pc:docMk/>
            <pc:sldMk cId="2502150347" sldId="318"/>
            <ac:grpSpMk id="7" creationId="{D5B29B67-897E-4216-8393-6D7C9F643B3D}"/>
          </ac:grpSpMkLst>
        </pc:grpChg>
        <pc:grpChg chg="del mod">
          <ac:chgData name="ajayshitkar01@gmail.com" userId="62106e6ab3690c97" providerId="LiveId" clId="{5317C54D-E087-47A8-A869-5F3C72C4B5CD}" dt="2023-04-28T04:45:15.720" v="113" actId="478"/>
          <ac:grpSpMkLst>
            <pc:docMk/>
            <pc:sldMk cId="2502150347" sldId="318"/>
            <ac:grpSpMk id="8" creationId="{3E402434-6EEC-EBD0-E0C9-1DF630465AED}"/>
          </ac:grpSpMkLst>
        </pc:grpChg>
        <pc:grpChg chg="add mod">
          <ac:chgData name="ajayshitkar01@gmail.com" userId="62106e6ab3690c97" providerId="LiveId" clId="{5317C54D-E087-47A8-A869-5F3C72C4B5CD}" dt="2023-04-28T04:47:21.213" v="137" actId="14100"/>
          <ac:grpSpMkLst>
            <pc:docMk/>
            <pc:sldMk cId="2502150347" sldId="318"/>
            <ac:grpSpMk id="13" creationId="{A4D44AE7-3259-7592-8C93-0680F9B504A2}"/>
          </ac:grpSpMkLst>
        </pc:grpChg>
        <pc:picChg chg="mod ord">
          <ac:chgData name="ajayshitkar01@gmail.com" userId="62106e6ab3690c97" providerId="LiveId" clId="{5317C54D-E087-47A8-A869-5F3C72C4B5CD}" dt="2023-04-28T04:46:49.302" v="131" actId="339"/>
          <ac:picMkLst>
            <pc:docMk/>
            <pc:sldMk cId="2502150347" sldId="318"/>
            <ac:picMk id="5" creationId="{00000000-0000-0000-0000-000000000000}"/>
          </ac:picMkLst>
        </pc:picChg>
        <pc:picChg chg="mod ord">
          <ac:chgData name="ajayshitkar01@gmail.com" userId="62106e6ab3690c97" providerId="LiveId" clId="{5317C54D-E087-47A8-A869-5F3C72C4B5CD}" dt="2023-04-28T04:47:55.424" v="142" actId="339"/>
          <ac:picMkLst>
            <pc:docMk/>
            <pc:sldMk cId="2502150347" sldId="318"/>
            <ac:picMk id="6" creationId="{00000000-0000-0000-0000-000000000000}"/>
          </ac:picMkLst>
        </pc:picChg>
      </pc:sldChg>
      <pc:sldChg chg="addSp modSp mod">
        <pc:chgData name="ajayshitkar01@gmail.com" userId="62106e6ab3690c97" providerId="LiveId" clId="{5317C54D-E087-47A8-A869-5F3C72C4B5CD}" dt="2023-04-28T04:32:22.974" v="96" actId="339"/>
        <pc:sldMkLst>
          <pc:docMk/>
          <pc:sldMk cId="2507066687" sldId="321"/>
        </pc:sldMkLst>
        <pc:spChg chg="mod">
          <ac:chgData name="ajayshitkar01@gmail.com" userId="62106e6ab3690c97" providerId="LiveId" clId="{5317C54D-E087-47A8-A869-5F3C72C4B5CD}" dt="2023-04-28T04:29:28.470" v="73"/>
          <ac:spMkLst>
            <pc:docMk/>
            <pc:sldMk cId="2507066687" sldId="321"/>
            <ac:spMk id="6" creationId="{2FCC0A5E-3B1A-86BA-7E66-93DCE45E32BD}"/>
          </ac:spMkLst>
        </pc:spChg>
        <pc:spChg chg="mod">
          <ac:chgData name="ajayshitkar01@gmail.com" userId="62106e6ab3690c97" providerId="LiveId" clId="{5317C54D-E087-47A8-A869-5F3C72C4B5CD}" dt="2023-04-28T04:29:28.470" v="73"/>
          <ac:spMkLst>
            <pc:docMk/>
            <pc:sldMk cId="2507066687" sldId="321"/>
            <ac:spMk id="7" creationId="{68AB8785-D4F4-4F75-159E-3612D1A459F3}"/>
          </ac:spMkLst>
        </pc:spChg>
        <pc:spChg chg="mod">
          <ac:chgData name="ajayshitkar01@gmail.com" userId="62106e6ab3690c97" providerId="LiveId" clId="{5317C54D-E087-47A8-A869-5F3C72C4B5CD}" dt="2023-04-28T04:29:28.470" v="73"/>
          <ac:spMkLst>
            <pc:docMk/>
            <pc:sldMk cId="2507066687" sldId="321"/>
            <ac:spMk id="8" creationId="{5EBB9354-7DD9-E78A-6628-EEFFA3430104}"/>
          </ac:spMkLst>
        </pc:spChg>
        <pc:spChg chg="mod">
          <ac:chgData name="ajayshitkar01@gmail.com" userId="62106e6ab3690c97" providerId="LiveId" clId="{5317C54D-E087-47A8-A869-5F3C72C4B5CD}" dt="2023-04-28T04:29:28.470" v="73"/>
          <ac:spMkLst>
            <pc:docMk/>
            <pc:sldMk cId="2507066687" sldId="321"/>
            <ac:spMk id="9" creationId="{E7A8F1ED-09E5-2996-5B65-DCBFDC67D2CE}"/>
          </ac:spMkLst>
        </pc:spChg>
        <pc:grpChg chg="add mod">
          <ac:chgData name="ajayshitkar01@gmail.com" userId="62106e6ab3690c97" providerId="LiveId" clId="{5317C54D-E087-47A8-A869-5F3C72C4B5CD}" dt="2023-04-28T04:30:40.136" v="85" actId="14100"/>
          <ac:grpSpMkLst>
            <pc:docMk/>
            <pc:sldMk cId="2507066687" sldId="321"/>
            <ac:grpSpMk id="3" creationId="{FFE8B3AD-000F-433C-3C89-A0B8284A0C51}"/>
          </ac:grpSpMkLst>
        </pc:grpChg>
        <pc:grpChg chg="mod">
          <ac:chgData name="ajayshitkar01@gmail.com" userId="62106e6ab3690c97" providerId="LiveId" clId="{5317C54D-E087-47A8-A869-5F3C72C4B5CD}" dt="2023-04-28T04:29:28.470" v="73"/>
          <ac:grpSpMkLst>
            <pc:docMk/>
            <pc:sldMk cId="2507066687" sldId="321"/>
            <ac:grpSpMk id="4" creationId="{ACDC94AE-2A6B-0DBA-4A19-BBC49B44E62A}"/>
          </ac:grpSpMkLst>
        </pc:grpChg>
        <pc:picChg chg="mod ord">
          <ac:chgData name="ajayshitkar01@gmail.com" userId="62106e6ab3690c97" providerId="LiveId" clId="{5317C54D-E087-47A8-A869-5F3C72C4B5CD}" dt="2023-04-28T04:32:22.974" v="96" actId="339"/>
          <ac:picMkLst>
            <pc:docMk/>
            <pc:sldMk cId="2507066687" sldId="321"/>
            <ac:picMk id="5" creationId="{25B4A82F-1C81-28BF-1686-0247F8BA4902}"/>
          </ac:picMkLst>
        </pc:picChg>
      </pc:sldChg>
      <pc:sldChg chg="addSp modSp mod">
        <pc:chgData name="ajayshitkar01@gmail.com" userId="62106e6ab3690c97" providerId="LiveId" clId="{5317C54D-E087-47A8-A869-5F3C72C4B5CD}" dt="2023-04-28T04:33:52.960" v="104" actId="339"/>
        <pc:sldMkLst>
          <pc:docMk/>
          <pc:sldMk cId="3269749873" sldId="322"/>
        </pc:sldMkLst>
        <pc:spChg chg="mod">
          <ac:chgData name="ajayshitkar01@gmail.com" userId="62106e6ab3690c97" providerId="LiveId" clId="{5317C54D-E087-47A8-A869-5F3C72C4B5CD}" dt="2023-04-28T04:33:13.939" v="98"/>
          <ac:spMkLst>
            <pc:docMk/>
            <pc:sldMk cId="3269749873" sldId="322"/>
            <ac:spMk id="6" creationId="{652C5643-019D-3B32-A20F-9F0FF5ADE872}"/>
          </ac:spMkLst>
        </pc:spChg>
        <pc:spChg chg="mod">
          <ac:chgData name="ajayshitkar01@gmail.com" userId="62106e6ab3690c97" providerId="LiveId" clId="{5317C54D-E087-47A8-A869-5F3C72C4B5CD}" dt="2023-04-28T04:33:13.939" v="98"/>
          <ac:spMkLst>
            <pc:docMk/>
            <pc:sldMk cId="3269749873" sldId="322"/>
            <ac:spMk id="7" creationId="{2CF1A4FC-F3D3-C269-4A4D-13F87726CB60}"/>
          </ac:spMkLst>
        </pc:spChg>
        <pc:spChg chg="mod">
          <ac:chgData name="ajayshitkar01@gmail.com" userId="62106e6ab3690c97" providerId="LiveId" clId="{5317C54D-E087-47A8-A869-5F3C72C4B5CD}" dt="2023-04-28T04:33:13.939" v="98"/>
          <ac:spMkLst>
            <pc:docMk/>
            <pc:sldMk cId="3269749873" sldId="322"/>
            <ac:spMk id="8" creationId="{6BDEBFB5-9F62-3D24-5EAB-0D147E5BE62F}"/>
          </ac:spMkLst>
        </pc:spChg>
        <pc:spChg chg="mod">
          <ac:chgData name="ajayshitkar01@gmail.com" userId="62106e6ab3690c97" providerId="LiveId" clId="{5317C54D-E087-47A8-A869-5F3C72C4B5CD}" dt="2023-04-28T04:33:13.939" v="98"/>
          <ac:spMkLst>
            <pc:docMk/>
            <pc:sldMk cId="3269749873" sldId="322"/>
            <ac:spMk id="9" creationId="{68113E90-9580-F562-6719-7B24723808EF}"/>
          </ac:spMkLst>
        </pc:spChg>
        <pc:grpChg chg="add mod">
          <ac:chgData name="ajayshitkar01@gmail.com" userId="62106e6ab3690c97" providerId="LiveId" clId="{5317C54D-E087-47A8-A869-5F3C72C4B5CD}" dt="2023-04-28T04:33:29.906" v="100" actId="1076"/>
          <ac:grpSpMkLst>
            <pc:docMk/>
            <pc:sldMk cId="3269749873" sldId="322"/>
            <ac:grpSpMk id="3" creationId="{2DA712D4-A0F7-C1D1-BEFA-270FAE139CDA}"/>
          </ac:grpSpMkLst>
        </pc:grpChg>
        <pc:grpChg chg="mod">
          <ac:chgData name="ajayshitkar01@gmail.com" userId="62106e6ab3690c97" providerId="LiveId" clId="{5317C54D-E087-47A8-A869-5F3C72C4B5CD}" dt="2023-04-28T04:33:13.939" v="98"/>
          <ac:grpSpMkLst>
            <pc:docMk/>
            <pc:sldMk cId="3269749873" sldId="322"/>
            <ac:grpSpMk id="4" creationId="{F48E88F6-45AF-F0BE-7CAE-5F320D0C6420}"/>
          </ac:grpSpMkLst>
        </pc:grpChg>
        <pc:picChg chg="mod ord">
          <ac:chgData name="ajayshitkar01@gmail.com" userId="62106e6ab3690c97" providerId="LiveId" clId="{5317C54D-E087-47A8-A869-5F3C72C4B5CD}" dt="2023-04-28T04:33:52.960" v="104" actId="339"/>
          <ac:picMkLst>
            <pc:docMk/>
            <pc:sldMk cId="3269749873" sldId="322"/>
            <ac:picMk id="5" creationId="{725B2BD5-6AAC-FA00-810B-27C6484D064B}"/>
          </ac:picMkLst>
        </pc:picChg>
      </pc:sldChg>
      <pc:sldChg chg="addSp modSp new mod">
        <pc:chgData name="ajayshitkar01@gmail.com" userId="62106e6ab3690c97" providerId="LiveId" clId="{5317C54D-E087-47A8-A869-5F3C72C4B5CD}" dt="2023-04-28T04:25:08.959" v="44" actId="339"/>
        <pc:sldMkLst>
          <pc:docMk/>
          <pc:sldMk cId="2476678058" sldId="326"/>
        </pc:sldMkLst>
        <pc:spChg chg="add mod ord">
          <ac:chgData name="ajayshitkar01@gmail.com" userId="62106e6ab3690c97" providerId="LiveId" clId="{5317C54D-E087-47A8-A869-5F3C72C4B5CD}" dt="2023-04-28T04:25:08.959" v="44" actId="339"/>
          <ac:spMkLst>
            <pc:docMk/>
            <pc:sldMk cId="2476678058" sldId="326"/>
            <ac:spMk id="4" creationId="{4D7DEDC8-FB52-775D-1FE3-1C29D50A209E}"/>
          </ac:spMkLst>
        </pc:spChg>
        <pc:spChg chg="mod">
          <ac:chgData name="ajayshitkar01@gmail.com" userId="62106e6ab3690c97" providerId="LiveId" clId="{5317C54D-E087-47A8-A869-5F3C72C4B5CD}" dt="2023-04-28T04:23:37.606" v="30"/>
          <ac:spMkLst>
            <pc:docMk/>
            <pc:sldMk cId="2476678058" sldId="326"/>
            <ac:spMk id="7" creationId="{AED499BE-9D65-F05E-0882-CAA48466B0CF}"/>
          </ac:spMkLst>
        </pc:spChg>
        <pc:spChg chg="mod">
          <ac:chgData name="ajayshitkar01@gmail.com" userId="62106e6ab3690c97" providerId="LiveId" clId="{5317C54D-E087-47A8-A869-5F3C72C4B5CD}" dt="2023-04-28T04:23:37.606" v="30"/>
          <ac:spMkLst>
            <pc:docMk/>
            <pc:sldMk cId="2476678058" sldId="326"/>
            <ac:spMk id="8" creationId="{8B24C623-1B15-A36C-1153-04AA69D5B7D1}"/>
          </ac:spMkLst>
        </pc:spChg>
        <pc:spChg chg="mod">
          <ac:chgData name="ajayshitkar01@gmail.com" userId="62106e6ab3690c97" providerId="LiveId" clId="{5317C54D-E087-47A8-A869-5F3C72C4B5CD}" dt="2023-04-28T04:23:37.606" v="30"/>
          <ac:spMkLst>
            <pc:docMk/>
            <pc:sldMk cId="2476678058" sldId="326"/>
            <ac:spMk id="9" creationId="{3C6EDCA7-91E8-D5E2-2A75-A33C2F972C59}"/>
          </ac:spMkLst>
        </pc:spChg>
        <pc:spChg chg="mod">
          <ac:chgData name="ajayshitkar01@gmail.com" userId="62106e6ab3690c97" providerId="LiveId" clId="{5317C54D-E087-47A8-A869-5F3C72C4B5CD}" dt="2023-04-28T04:23:37.606" v="30"/>
          <ac:spMkLst>
            <pc:docMk/>
            <pc:sldMk cId="2476678058" sldId="326"/>
            <ac:spMk id="10" creationId="{D875D2BD-20D3-D0E2-278A-CBD51D128014}"/>
          </ac:spMkLst>
        </pc:spChg>
        <pc:grpChg chg="add mod">
          <ac:chgData name="ajayshitkar01@gmail.com" userId="62106e6ab3690c97" providerId="LiveId" clId="{5317C54D-E087-47A8-A869-5F3C72C4B5CD}" dt="2023-04-28T04:24:13.651" v="37" actId="14100"/>
          <ac:grpSpMkLst>
            <pc:docMk/>
            <pc:sldMk cId="2476678058" sldId="326"/>
            <ac:grpSpMk id="5" creationId="{AC2848BA-1152-A5FA-D259-3716F549A9A4}"/>
          </ac:grpSpMkLst>
        </pc:grpChg>
        <pc:grpChg chg="mod">
          <ac:chgData name="ajayshitkar01@gmail.com" userId="62106e6ab3690c97" providerId="LiveId" clId="{5317C54D-E087-47A8-A869-5F3C72C4B5CD}" dt="2023-04-28T04:23:37.606" v="30"/>
          <ac:grpSpMkLst>
            <pc:docMk/>
            <pc:sldMk cId="2476678058" sldId="326"/>
            <ac:grpSpMk id="6" creationId="{31213C53-6143-1000-FC6C-53AD331B2EC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217a0e55a06_1_40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217a0e55a06_1_409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16b7712012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16b7712012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4112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17a0e55a06_1_40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217a0e55a06_1_40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0472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16b7712012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16b7712012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16b7712012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16b7712012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17a0e55a06_1_40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17a0e55a06_1_40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17a0e55a06_1_40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17a0e55a06_1_40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17a0e55a06_1_40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17a0e55a06_1_40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217a0e55a06_1_40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217a0e55a06_1_40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217a0e55a06_1_40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217a0e55a06_1_40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17a0e55a06_1_40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17a0e55a06_1_40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2"/>
            </a:gs>
            <a:gs pos="73000">
              <a:schemeClr val="accent3"/>
            </a:gs>
            <a:gs pos="100000">
              <a:schemeClr val="accent1"/>
            </a:gs>
          </a:gsLst>
          <a:lin ang="2700006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2275" y="807700"/>
            <a:ext cx="3565200" cy="205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400"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2275" y="3556432"/>
            <a:ext cx="2506800" cy="7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_1">
    <p:bg>
      <p:bgPr>
        <a:gradFill>
          <a:gsLst>
            <a:gs pos="0">
              <a:schemeClr val="accent2"/>
            </a:gs>
            <a:gs pos="73000">
              <a:schemeClr val="accent3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8"/>
          <p:cNvGrpSpPr/>
          <p:nvPr/>
        </p:nvGrpSpPr>
        <p:grpSpPr>
          <a:xfrm>
            <a:off x="-4375" y="880875"/>
            <a:ext cx="9148375" cy="34500"/>
            <a:chOff x="-4375" y="880875"/>
            <a:chExt cx="9148375" cy="34500"/>
          </a:xfrm>
        </p:grpSpPr>
        <p:sp>
          <p:nvSpPr>
            <p:cNvPr id="100" name="Google Shape;100;p18"/>
            <p:cNvSpPr/>
            <p:nvPr/>
          </p:nvSpPr>
          <p:spPr>
            <a:xfrm rot="10800000" flipH="1">
              <a:off x="-4375" y="880875"/>
              <a:ext cx="496800" cy="34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" name="Google Shape;101;p18"/>
            <p:cNvSpPr/>
            <p:nvPr/>
          </p:nvSpPr>
          <p:spPr>
            <a:xfrm rot="10800000" flipH="1">
              <a:off x="8431500" y="880875"/>
              <a:ext cx="712500" cy="34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712275" y="356649"/>
            <a:ext cx="77196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1"/>
          </p:nvPr>
        </p:nvSpPr>
        <p:spPr>
          <a:xfrm>
            <a:off x="712275" y="2474575"/>
            <a:ext cx="2393100" cy="83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2"/>
          </p:nvPr>
        </p:nvSpPr>
        <p:spPr>
          <a:xfrm>
            <a:off x="712275" y="3232190"/>
            <a:ext cx="2393100" cy="9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3"/>
          </p:nvPr>
        </p:nvSpPr>
        <p:spPr>
          <a:xfrm>
            <a:off x="3375525" y="2474575"/>
            <a:ext cx="2393100" cy="83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4"/>
          </p:nvPr>
        </p:nvSpPr>
        <p:spPr>
          <a:xfrm>
            <a:off x="3375525" y="3232190"/>
            <a:ext cx="2393100" cy="9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5"/>
          </p:nvPr>
        </p:nvSpPr>
        <p:spPr>
          <a:xfrm>
            <a:off x="6038775" y="2474575"/>
            <a:ext cx="2393100" cy="83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subTitle" idx="6"/>
          </p:nvPr>
        </p:nvSpPr>
        <p:spPr>
          <a:xfrm>
            <a:off x="6038775" y="3232190"/>
            <a:ext cx="2393100" cy="9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gradFill>
          <a:gsLst>
            <a:gs pos="0">
              <a:schemeClr val="accent2"/>
            </a:gs>
            <a:gs pos="73000">
              <a:schemeClr val="accent3"/>
            </a:gs>
            <a:gs pos="100000">
              <a:schemeClr val="accent1"/>
            </a:gs>
          </a:gsLst>
          <a:lin ang="2700006" scaled="0"/>
        </a:gra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4092800" y="2192800"/>
            <a:ext cx="4350000" cy="16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700" b="1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title" idx="2" hasCustomPrompt="1"/>
          </p:nvPr>
        </p:nvSpPr>
        <p:spPr>
          <a:xfrm>
            <a:off x="6703250" y="897575"/>
            <a:ext cx="1739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2" name="Google Shape;142;p21"/>
          <p:cNvSpPr txBox="1">
            <a:spLocks noGrp="1"/>
          </p:cNvSpPr>
          <p:nvPr>
            <p:ph type="subTitle" idx="1"/>
          </p:nvPr>
        </p:nvSpPr>
        <p:spPr>
          <a:xfrm>
            <a:off x="4092800" y="3834300"/>
            <a:ext cx="4350000" cy="3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bg>
      <p:bgPr>
        <a:gradFill>
          <a:gsLst>
            <a:gs pos="0">
              <a:schemeClr val="accent2"/>
            </a:gs>
            <a:gs pos="73000">
              <a:schemeClr val="accent3"/>
            </a:gs>
            <a:gs pos="100000">
              <a:schemeClr val="accent1"/>
            </a:gs>
          </a:gsLst>
          <a:lin ang="2700006" scaled="0"/>
        </a:gra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3455200" y="2969650"/>
            <a:ext cx="4976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700" b="1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title" idx="2" hasCustomPrompt="1"/>
          </p:nvPr>
        </p:nvSpPr>
        <p:spPr>
          <a:xfrm>
            <a:off x="1513297" y="3058022"/>
            <a:ext cx="17361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9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6" name="Google Shape;146;p22"/>
          <p:cNvSpPr txBox="1">
            <a:spLocks noGrp="1"/>
          </p:cNvSpPr>
          <p:nvPr>
            <p:ph type="subTitle" idx="1"/>
          </p:nvPr>
        </p:nvSpPr>
        <p:spPr>
          <a:xfrm>
            <a:off x="3455201" y="3760629"/>
            <a:ext cx="4976400" cy="3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_2">
    <p:bg>
      <p:bgPr>
        <a:gradFill>
          <a:gsLst>
            <a:gs pos="0">
              <a:schemeClr val="accent2"/>
            </a:gs>
            <a:gs pos="73000">
              <a:schemeClr val="accent3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847954" y="1306573"/>
            <a:ext cx="4141800" cy="13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8"/>
          <p:cNvSpPr txBox="1">
            <a:spLocks noGrp="1"/>
          </p:cNvSpPr>
          <p:nvPr>
            <p:ph type="subTitle" idx="1"/>
          </p:nvPr>
        </p:nvSpPr>
        <p:spPr>
          <a:xfrm>
            <a:off x="847850" y="2891850"/>
            <a:ext cx="4141800" cy="9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_1_1_1_1">
    <p:bg>
      <p:bgPr>
        <a:gradFill>
          <a:gsLst>
            <a:gs pos="0">
              <a:schemeClr val="accent2"/>
            </a:gs>
            <a:gs pos="73000">
              <a:schemeClr val="accent3"/>
            </a:gs>
            <a:gs pos="100000">
              <a:schemeClr val="accent1"/>
            </a:gs>
          </a:gsLst>
          <a:lin ang="13500032" scaled="0"/>
        </a:gra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33"/>
          <p:cNvGrpSpPr/>
          <p:nvPr/>
        </p:nvGrpSpPr>
        <p:grpSpPr>
          <a:xfrm>
            <a:off x="-4375" y="880875"/>
            <a:ext cx="9148375" cy="34500"/>
            <a:chOff x="-4375" y="880875"/>
            <a:chExt cx="9148375" cy="34500"/>
          </a:xfrm>
        </p:grpSpPr>
        <p:sp>
          <p:nvSpPr>
            <p:cNvPr id="201" name="Google Shape;201;p33"/>
            <p:cNvSpPr/>
            <p:nvPr/>
          </p:nvSpPr>
          <p:spPr>
            <a:xfrm rot="10800000" flipH="1">
              <a:off x="-4375" y="880875"/>
              <a:ext cx="496800" cy="34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02;p33"/>
            <p:cNvSpPr/>
            <p:nvPr/>
          </p:nvSpPr>
          <p:spPr>
            <a:xfrm rot="10800000" flipH="1">
              <a:off x="8431500" y="880875"/>
              <a:ext cx="712500" cy="34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03" name="Google Shape;203;p33"/>
          <p:cNvSpPr txBox="1">
            <a:spLocks noGrp="1"/>
          </p:cNvSpPr>
          <p:nvPr>
            <p:ph type="title"/>
          </p:nvPr>
        </p:nvSpPr>
        <p:spPr>
          <a:xfrm>
            <a:off x="712275" y="356649"/>
            <a:ext cx="77196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_1_1_2">
    <p:bg>
      <p:bgPr>
        <a:gradFill>
          <a:gsLst>
            <a:gs pos="0">
              <a:schemeClr val="accent2"/>
            </a:gs>
            <a:gs pos="73000">
              <a:schemeClr val="accent3"/>
            </a:gs>
            <a:gs pos="100000">
              <a:schemeClr val="accent1"/>
            </a:gs>
          </a:gsLst>
          <a:lin ang="18900044" scaled="0"/>
        </a:gra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36"/>
          <p:cNvGrpSpPr/>
          <p:nvPr/>
        </p:nvGrpSpPr>
        <p:grpSpPr>
          <a:xfrm>
            <a:off x="-4375" y="880875"/>
            <a:ext cx="9148375" cy="34500"/>
            <a:chOff x="-4375" y="880875"/>
            <a:chExt cx="9148375" cy="34500"/>
          </a:xfrm>
        </p:grpSpPr>
        <p:sp>
          <p:nvSpPr>
            <p:cNvPr id="215" name="Google Shape;215;p36"/>
            <p:cNvSpPr/>
            <p:nvPr/>
          </p:nvSpPr>
          <p:spPr>
            <a:xfrm rot="10800000" flipH="1">
              <a:off x="-4375" y="880875"/>
              <a:ext cx="496800" cy="34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" name="Google Shape;216;p36"/>
            <p:cNvSpPr/>
            <p:nvPr/>
          </p:nvSpPr>
          <p:spPr>
            <a:xfrm rot="10800000" flipH="1">
              <a:off x="8431500" y="880875"/>
              <a:ext cx="712500" cy="34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_1_1_2_1">
    <p:bg>
      <p:bgPr>
        <a:gradFill>
          <a:gsLst>
            <a:gs pos="0">
              <a:schemeClr val="accent2"/>
            </a:gs>
            <a:gs pos="73000">
              <a:schemeClr val="accent3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37"/>
          <p:cNvGrpSpPr/>
          <p:nvPr/>
        </p:nvGrpSpPr>
        <p:grpSpPr>
          <a:xfrm>
            <a:off x="-4375" y="880875"/>
            <a:ext cx="9148375" cy="34500"/>
            <a:chOff x="-4375" y="880875"/>
            <a:chExt cx="9148375" cy="34500"/>
          </a:xfrm>
        </p:grpSpPr>
        <p:sp>
          <p:nvSpPr>
            <p:cNvPr id="219" name="Google Shape;219;p37"/>
            <p:cNvSpPr/>
            <p:nvPr/>
          </p:nvSpPr>
          <p:spPr>
            <a:xfrm rot="10800000" flipH="1">
              <a:off x="-4375" y="880875"/>
              <a:ext cx="496800" cy="34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" name="Google Shape;220;p37"/>
            <p:cNvSpPr/>
            <p:nvPr/>
          </p:nvSpPr>
          <p:spPr>
            <a:xfrm rot="10800000" flipH="1">
              <a:off x="8431500" y="880875"/>
              <a:ext cx="712500" cy="34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accent2"/>
            </a:gs>
            <a:gs pos="73000">
              <a:schemeClr val="accent3"/>
            </a:gs>
            <a:gs pos="100000">
              <a:schemeClr val="accent1"/>
            </a:gs>
          </a:gsLst>
          <a:lin ang="2700006" scaled="0"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12275" y="2968103"/>
            <a:ext cx="4413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700" b="1">
                <a:latin typeface="Lexend"/>
                <a:ea typeface="Lexend"/>
                <a:cs typeface="Lexend"/>
                <a:sym typeface="Lexe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712275" y="905614"/>
            <a:ext cx="1859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9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12275" y="3835281"/>
            <a:ext cx="4413000" cy="3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accent2"/>
            </a:gs>
            <a:gs pos="73000">
              <a:schemeClr val="accent3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4"/>
          <p:cNvGrpSpPr/>
          <p:nvPr/>
        </p:nvGrpSpPr>
        <p:grpSpPr>
          <a:xfrm>
            <a:off x="-4375" y="880875"/>
            <a:ext cx="9148375" cy="34500"/>
            <a:chOff x="-4375" y="880875"/>
            <a:chExt cx="9148375" cy="34500"/>
          </a:xfrm>
        </p:grpSpPr>
        <p:sp>
          <p:nvSpPr>
            <p:cNvPr id="17" name="Google Shape;17;p4"/>
            <p:cNvSpPr/>
            <p:nvPr/>
          </p:nvSpPr>
          <p:spPr>
            <a:xfrm rot="10800000" flipH="1">
              <a:off x="-4375" y="880875"/>
              <a:ext cx="496800" cy="34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8;p4"/>
            <p:cNvSpPr/>
            <p:nvPr/>
          </p:nvSpPr>
          <p:spPr>
            <a:xfrm rot="10800000" flipH="1">
              <a:off x="8431500" y="880875"/>
              <a:ext cx="712500" cy="34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12275" y="356649"/>
            <a:ext cx="77196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12275" y="1025350"/>
            <a:ext cx="7719600" cy="12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chemeClr val="accent2"/>
            </a:gs>
            <a:gs pos="73000">
              <a:schemeClr val="accent3"/>
            </a:gs>
            <a:gs pos="100000">
              <a:schemeClr val="accent1"/>
            </a:gs>
          </a:gsLst>
          <a:lin ang="13500032" scaled="0"/>
        </a:gra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5"/>
          <p:cNvGrpSpPr/>
          <p:nvPr/>
        </p:nvGrpSpPr>
        <p:grpSpPr>
          <a:xfrm>
            <a:off x="-4375" y="880875"/>
            <a:ext cx="9148375" cy="34500"/>
            <a:chOff x="-4375" y="880875"/>
            <a:chExt cx="9148375" cy="34500"/>
          </a:xfrm>
        </p:grpSpPr>
        <p:sp>
          <p:nvSpPr>
            <p:cNvPr id="23" name="Google Shape;23;p5"/>
            <p:cNvSpPr/>
            <p:nvPr/>
          </p:nvSpPr>
          <p:spPr>
            <a:xfrm rot="10800000" flipH="1">
              <a:off x="-4375" y="880875"/>
              <a:ext cx="496800" cy="34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4;p5"/>
            <p:cNvSpPr/>
            <p:nvPr/>
          </p:nvSpPr>
          <p:spPr>
            <a:xfrm rot="10800000" flipH="1">
              <a:off x="8431500" y="880875"/>
              <a:ext cx="712500" cy="34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12275" y="356649"/>
            <a:ext cx="77196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712279" y="1386400"/>
            <a:ext cx="5183400" cy="12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712275" y="2948500"/>
            <a:ext cx="5183400" cy="12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accent2"/>
            </a:gs>
            <a:gs pos="73000">
              <a:schemeClr val="accent3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6"/>
          <p:cNvGrpSpPr/>
          <p:nvPr/>
        </p:nvGrpSpPr>
        <p:grpSpPr>
          <a:xfrm>
            <a:off x="-4375" y="880875"/>
            <a:ext cx="9148375" cy="34500"/>
            <a:chOff x="-4375" y="880875"/>
            <a:chExt cx="9148375" cy="34500"/>
          </a:xfrm>
        </p:grpSpPr>
        <p:sp>
          <p:nvSpPr>
            <p:cNvPr id="30" name="Google Shape;30;p6"/>
            <p:cNvSpPr/>
            <p:nvPr/>
          </p:nvSpPr>
          <p:spPr>
            <a:xfrm rot="10800000" flipH="1">
              <a:off x="-4375" y="880875"/>
              <a:ext cx="496800" cy="34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31;p6"/>
            <p:cNvSpPr/>
            <p:nvPr/>
          </p:nvSpPr>
          <p:spPr>
            <a:xfrm rot="10800000" flipH="1">
              <a:off x="8431500" y="880875"/>
              <a:ext cx="712500" cy="34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12275" y="356649"/>
            <a:ext cx="77196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accent2"/>
            </a:gs>
            <a:gs pos="73000">
              <a:schemeClr val="accent3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3733800" y="1155477"/>
            <a:ext cx="4678500" cy="94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3733875" y="2799627"/>
            <a:ext cx="4678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gradFill>
          <a:gsLst>
            <a:gs pos="0">
              <a:schemeClr val="accent2"/>
            </a:gs>
            <a:gs pos="73000">
              <a:schemeClr val="accent3"/>
            </a:gs>
            <a:gs pos="100000">
              <a:schemeClr val="accent1"/>
            </a:gs>
          </a:gsLst>
          <a:lin ang="18900044" scaled="0"/>
        </a:gra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13"/>
          <p:cNvGrpSpPr/>
          <p:nvPr/>
        </p:nvGrpSpPr>
        <p:grpSpPr>
          <a:xfrm>
            <a:off x="-4375" y="880875"/>
            <a:ext cx="9148375" cy="34500"/>
            <a:chOff x="-4375" y="880875"/>
            <a:chExt cx="9148375" cy="34500"/>
          </a:xfrm>
        </p:grpSpPr>
        <p:sp>
          <p:nvSpPr>
            <p:cNvPr id="51" name="Google Shape;51;p13"/>
            <p:cNvSpPr/>
            <p:nvPr/>
          </p:nvSpPr>
          <p:spPr>
            <a:xfrm rot="10800000" flipH="1">
              <a:off x="-4375" y="880875"/>
              <a:ext cx="496800" cy="34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52;p13"/>
            <p:cNvSpPr/>
            <p:nvPr/>
          </p:nvSpPr>
          <p:spPr>
            <a:xfrm rot="10800000" flipH="1">
              <a:off x="8431500" y="880875"/>
              <a:ext cx="712500" cy="34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712275" y="356649"/>
            <a:ext cx="77196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2" hasCustomPrompt="1"/>
          </p:nvPr>
        </p:nvSpPr>
        <p:spPr>
          <a:xfrm>
            <a:off x="878959" y="1154424"/>
            <a:ext cx="1207200" cy="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878950" y="1962103"/>
            <a:ext cx="29946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1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3"/>
          </p:nvPr>
        </p:nvSpPr>
        <p:spPr>
          <a:xfrm>
            <a:off x="878960" y="2220990"/>
            <a:ext cx="24225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4" hasCustomPrompt="1"/>
          </p:nvPr>
        </p:nvSpPr>
        <p:spPr>
          <a:xfrm>
            <a:off x="3873609" y="1154424"/>
            <a:ext cx="1206900" cy="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5"/>
          </p:nvPr>
        </p:nvSpPr>
        <p:spPr>
          <a:xfrm>
            <a:off x="3873600" y="1962103"/>
            <a:ext cx="29946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1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6"/>
          </p:nvPr>
        </p:nvSpPr>
        <p:spPr>
          <a:xfrm>
            <a:off x="3873610" y="2220990"/>
            <a:ext cx="24225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7" hasCustomPrompt="1"/>
          </p:nvPr>
        </p:nvSpPr>
        <p:spPr>
          <a:xfrm>
            <a:off x="878909" y="2962732"/>
            <a:ext cx="1207200" cy="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8"/>
          </p:nvPr>
        </p:nvSpPr>
        <p:spPr>
          <a:xfrm>
            <a:off x="878950" y="3770351"/>
            <a:ext cx="29946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1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9"/>
          </p:nvPr>
        </p:nvSpPr>
        <p:spPr>
          <a:xfrm>
            <a:off x="878960" y="4029292"/>
            <a:ext cx="24225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3" hasCustomPrompt="1"/>
          </p:nvPr>
        </p:nvSpPr>
        <p:spPr>
          <a:xfrm>
            <a:off x="3873559" y="2962732"/>
            <a:ext cx="1206900" cy="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4"/>
          </p:nvPr>
        </p:nvSpPr>
        <p:spPr>
          <a:xfrm>
            <a:off x="3873600" y="3770351"/>
            <a:ext cx="29946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1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5"/>
          </p:nvPr>
        </p:nvSpPr>
        <p:spPr>
          <a:xfrm>
            <a:off x="3873610" y="4029292"/>
            <a:ext cx="24225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TITLE_AND_TWO_COLUMNS_1_1">
    <p:bg>
      <p:bgPr>
        <a:gradFill>
          <a:gsLst>
            <a:gs pos="0">
              <a:schemeClr val="accent2"/>
            </a:gs>
            <a:gs pos="73000">
              <a:schemeClr val="accent3"/>
            </a:gs>
            <a:gs pos="100000">
              <a:schemeClr val="accent1"/>
            </a:gs>
          </a:gsLst>
          <a:lin ang="2700006" scaled="0"/>
        </a:gra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7"/>
          <p:cNvGrpSpPr/>
          <p:nvPr/>
        </p:nvGrpSpPr>
        <p:grpSpPr>
          <a:xfrm>
            <a:off x="-4375" y="880875"/>
            <a:ext cx="9148375" cy="34500"/>
            <a:chOff x="-4375" y="880875"/>
            <a:chExt cx="9148375" cy="34500"/>
          </a:xfrm>
        </p:grpSpPr>
        <p:sp>
          <p:nvSpPr>
            <p:cNvPr id="93" name="Google Shape;93;p17"/>
            <p:cNvSpPr/>
            <p:nvPr/>
          </p:nvSpPr>
          <p:spPr>
            <a:xfrm rot="10800000" flipH="1">
              <a:off x="-4375" y="880875"/>
              <a:ext cx="496800" cy="34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" name="Google Shape;94;p17"/>
            <p:cNvSpPr/>
            <p:nvPr/>
          </p:nvSpPr>
          <p:spPr>
            <a:xfrm rot="10800000" flipH="1">
              <a:off x="8431500" y="880875"/>
              <a:ext cx="712500" cy="34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712275" y="356649"/>
            <a:ext cx="77196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1"/>
          </p:nvPr>
        </p:nvSpPr>
        <p:spPr>
          <a:xfrm>
            <a:off x="712275" y="1084304"/>
            <a:ext cx="3802800" cy="35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body" idx="2"/>
          </p:nvPr>
        </p:nvSpPr>
        <p:spPr>
          <a:xfrm>
            <a:off x="4638900" y="1084304"/>
            <a:ext cx="3802800" cy="35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2275" y="356649"/>
            <a:ext cx="77196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Lexend"/>
              <a:buNone/>
              <a:defRPr sz="38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Lexend"/>
              <a:buNone/>
              <a:defRPr sz="38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Lexend"/>
              <a:buNone/>
              <a:defRPr sz="38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Lexend"/>
              <a:buNone/>
              <a:defRPr sz="38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Lexend"/>
              <a:buNone/>
              <a:defRPr sz="38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Lexend"/>
              <a:buNone/>
              <a:defRPr sz="38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Lexend"/>
              <a:buNone/>
              <a:defRPr sz="38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Lexend"/>
              <a:buNone/>
              <a:defRPr sz="38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Lexend"/>
              <a:buNone/>
              <a:defRPr sz="38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2275" y="1159148"/>
            <a:ext cx="7719600" cy="3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●"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○"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■"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●"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○"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■"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●"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○"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■"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8" r:id="rId7"/>
    <p:sldLayoutId id="2147483659" r:id="rId8"/>
    <p:sldLayoutId id="2147483663" r:id="rId9"/>
    <p:sldLayoutId id="2147483664" r:id="rId10"/>
    <p:sldLayoutId id="2147483667" r:id="rId11"/>
    <p:sldLayoutId id="2147483668" r:id="rId12"/>
    <p:sldLayoutId id="2147483674" r:id="rId13"/>
    <p:sldLayoutId id="2147483679" r:id="rId14"/>
    <p:sldLayoutId id="2147483682" r:id="rId15"/>
    <p:sldLayoutId id="214748368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foretheflood.com/explore/the-crisis/climatechangin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9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18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>
            <a:spLocks noGrp="1"/>
          </p:cNvSpPr>
          <p:nvPr>
            <p:ph type="ctrTitle"/>
          </p:nvPr>
        </p:nvSpPr>
        <p:spPr>
          <a:xfrm>
            <a:off x="31488" y="893427"/>
            <a:ext cx="4613110" cy="205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Aft>
                <a:spcPts val="200"/>
              </a:spcAft>
            </a:pPr>
            <a:r>
              <a:rPr lang="en-US" sz="2800" dirty="0"/>
              <a:t>Mine workers' Health and Environment monitoring and flood prediction system</a:t>
            </a:r>
            <a:endParaRPr sz="4000" b="0" dirty="0"/>
          </a:p>
        </p:txBody>
      </p:sp>
      <p:sp>
        <p:nvSpPr>
          <p:cNvPr id="232" name="Google Shape;232;p41"/>
          <p:cNvSpPr txBox="1">
            <a:spLocks noGrp="1"/>
          </p:cNvSpPr>
          <p:nvPr>
            <p:ph type="subTitle" idx="1"/>
          </p:nvPr>
        </p:nvSpPr>
        <p:spPr>
          <a:xfrm>
            <a:off x="0" y="3130193"/>
            <a:ext cx="4054953" cy="13881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b="1" dirty="0"/>
              <a:t>Project Guide- </a:t>
            </a:r>
            <a:r>
              <a:rPr lang="en-US" dirty="0"/>
              <a:t>Mrs. </a:t>
            </a:r>
            <a:r>
              <a:rPr lang="en-US" dirty="0" err="1"/>
              <a:t>Archana</a:t>
            </a:r>
            <a:r>
              <a:rPr lang="en-US" dirty="0"/>
              <a:t> </a:t>
            </a:r>
            <a:r>
              <a:rPr lang="en-US" dirty="0" err="1"/>
              <a:t>Khodake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Ajay </a:t>
            </a:r>
            <a:r>
              <a:rPr lang="en-US" dirty="0" err="1"/>
              <a:t>Shitkar</a:t>
            </a:r>
            <a:r>
              <a:rPr lang="en-US" dirty="0"/>
              <a:t> (20EE5009)</a:t>
            </a:r>
          </a:p>
          <a:p>
            <a:pPr algn="ctr"/>
            <a:r>
              <a:rPr lang="en-US" dirty="0"/>
              <a:t>Tanmay Thakur (20EE5007)</a:t>
            </a:r>
          </a:p>
          <a:p>
            <a:pPr algn="ctr"/>
            <a:r>
              <a:rPr lang="en-US" dirty="0" err="1"/>
              <a:t>Sakshi</a:t>
            </a:r>
            <a:r>
              <a:rPr lang="en-US" dirty="0"/>
              <a:t> </a:t>
            </a:r>
            <a:r>
              <a:rPr lang="en-US" dirty="0" err="1"/>
              <a:t>Sonone</a:t>
            </a:r>
            <a:r>
              <a:rPr lang="en-US" dirty="0"/>
              <a:t> (20EE5011)</a:t>
            </a:r>
          </a:p>
        </p:txBody>
      </p:sp>
      <p:sp>
        <p:nvSpPr>
          <p:cNvPr id="233" name="Google Shape;233;p41"/>
          <p:cNvSpPr/>
          <p:nvPr/>
        </p:nvSpPr>
        <p:spPr>
          <a:xfrm rot="10800000" flipH="1">
            <a:off x="-30663" y="537858"/>
            <a:ext cx="4169700" cy="34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41"/>
          <p:cNvSpPr/>
          <p:nvPr/>
        </p:nvSpPr>
        <p:spPr>
          <a:xfrm rot="10800000" flipH="1">
            <a:off x="100" y="4590525"/>
            <a:ext cx="2754300" cy="34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5" name="Google Shape;23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337" y="1570123"/>
            <a:ext cx="951390" cy="991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23106" y="2750597"/>
            <a:ext cx="2715911" cy="1825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427" y="1853042"/>
            <a:ext cx="2715900" cy="2058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7727" y="113238"/>
            <a:ext cx="1664224" cy="156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65351" y="639826"/>
            <a:ext cx="1383176" cy="118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45335" y="2621670"/>
            <a:ext cx="734831" cy="7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4541357" y="2811239"/>
            <a:ext cx="566800" cy="811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45169" y="718923"/>
            <a:ext cx="566800" cy="811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138" y="1773228"/>
            <a:ext cx="951390" cy="991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880155-F92E-9DCC-1A00-E1B0D6299A5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075" t="29809" r="1957" b="25901"/>
          <a:stretch/>
        </p:blipFill>
        <p:spPr>
          <a:xfrm>
            <a:off x="7519595" y="4344664"/>
            <a:ext cx="1543732" cy="7198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66"/>
          <p:cNvSpPr/>
          <p:nvPr/>
        </p:nvSpPr>
        <p:spPr>
          <a:xfrm>
            <a:off x="1551425" y="2940971"/>
            <a:ext cx="204900" cy="20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66"/>
          <p:cNvSpPr/>
          <p:nvPr/>
        </p:nvSpPr>
        <p:spPr>
          <a:xfrm>
            <a:off x="2718670" y="2724021"/>
            <a:ext cx="204900" cy="20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66"/>
          <p:cNvSpPr/>
          <p:nvPr/>
        </p:nvSpPr>
        <p:spPr>
          <a:xfrm>
            <a:off x="3885915" y="2940971"/>
            <a:ext cx="204900" cy="20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66"/>
          <p:cNvSpPr/>
          <p:nvPr/>
        </p:nvSpPr>
        <p:spPr>
          <a:xfrm>
            <a:off x="5053160" y="2724021"/>
            <a:ext cx="204900" cy="20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66"/>
          <p:cNvSpPr/>
          <p:nvPr/>
        </p:nvSpPr>
        <p:spPr>
          <a:xfrm>
            <a:off x="6220405" y="2940971"/>
            <a:ext cx="204900" cy="20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66"/>
          <p:cNvSpPr/>
          <p:nvPr/>
        </p:nvSpPr>
        <p:spPr>
          <a:xfrm>
            <a:off x="7387650" y="2724021"/>
            <a:ext cx="204900" cy="20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66"/>
          <p:cNvSpPr txBox="1">
            <a:spLocks noGrp="1"/>
          </p:cNvSpPr>
          <p:nvPr>
            <p:ph type="title"/>
          </p:nvPr>
        </p:nvSpPr>
        <p:spPr>
          <a:xfrm>
            <a:off x="712275" y="356649"/>
            <a:ext cx="77196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 Flow </a:t>
            </a:r>
            <a:endParaRPr dirty="0"/>
          </a:p>
        </p:txBody>
      </p:sp>
      <p:sp>
        <p:nvSpPr>
          <p:cNvPr id="969" name="Google Shape;969;p66"/>
          <p:cNvSpPr txBox="1"/>
          <p:nvPr/>
        </p:nvSpPr>
        <p:spPr>
          <a:xfrm flipH="1">
            <a:off x="5345701" y="3246045"/>
            <a:ext cx="19278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Report/ Remark</a:t>
            </a:r>
            <a:endParaRPr sz="1800" b="1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70" name="Google Shape;970;p66"/>
          <p:cNvSpPr txBox="1"/>
          <p:nvPr/>
        </p:nvSpPr>
        <p:spPr>
          <a:xfrm flipH="1">
            <a:off x="4187300" y="2231171"/>
            <a:ext cx="19278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Local Desk</a:t>
            </a:r>
            <a:endParaRPr sz="1800" b="1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71" name="Google Shape;971;p66"/>
          <p:cNvSpPr txBox="1"/>
          <p:nvPr/>
        </p:nvSpPr>
        <p:spPr>
          <a:xfrm flipH="1">
            <a:off x="3028890" y="3349869"/>
            <a:ext cx="19278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Data Fetching HUB</a:t>
            </a:r>
            <a:endParaRPr sz="1800" b="1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72" name="Google Shape;972;p66"/>
          <p:cNvSpPr txBox="1"/>
          <p:nvPr/>
        </p:nvSpPr>
        <p:spPr>
          <a:xfrm flipH="1">
            <a:off x="1813407" y="2007156"/>
            <a:ext cx="2041974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Environment Parameter Data</a:t>
            </a:r>
            <a:endParaRPr sz="1800" b="1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73" name="Google Shape;973;p66"/>
          <p:cNvSpPr txBox="1"/>
          <p:nvPr/>
        </p:nvSpPr>
        <p:spPr>
          <a:xfrm flipH="1">
            <a:off x="712098" y="3490120"/>
            <a:ext cx="19278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Health Parameter Data</a:t>
            </a:r>
            <a:endParaRPr sz="1800" b="1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74" name="Google Shape;974;p66"/>
          <p:cNvSpPr txBox="1"/>
          <p:nvPr/>
        </p:nvSpPr>
        <p:spPr>
          <a:xfrm>
            <a:off x="4215817" y="1812991"/>
            <a:ext cx="1927800" cy="48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Manager’s Desk</a:t>
            </a:r>
            <a:endParaRPr sz="1500" dirty="0">
              <a:solidFill>
                <a:schemeClr val="dk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975" name="Google Shape;975;p66"/>
          <p:cNvSpPr txBox="1"/>
          <p:nvPr/>
        </p:nvSpPr>
        <p:spPr>
          <a:xfrm>
            <a:off x="1813407" y="1086623"/>
            <a:ext cx="1984887" cy="786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Collected by ESP-8266</a:t>
            </a:r>
            <a:endParaRPr sz="1500" dirty="0">
              <a:solidFill>
                <a:schemeClr val="dk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976" name="Google Shape;976;p66"/>
          <p:cNvSpPr txBox="1"/>
          <p:nvPr/>
        </p:nvSpPr>
        <p:spPr>
          <a:xfrm flipH="1">
            <a:off x="5345681" y="3600173"/>
            <a:ext cx="19278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dirty="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It will be manipulated by the local site manager</a:t>
            </a:r>
            <a:endParaRPr sz="1500" dirty="0">
              <a:solidFill>
                <a:schemeClr val="dk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977" name="Google Shape;977;p66"/>
          <p:cNvSpPr txBox="1"/>
          <p:nvPr/>
        </p:nvSpPr>
        <p:spPr>
          <a:xfrm flipH="1">
            <a:off x="3028890" y="3704469"/>
            <a:ext cx="19278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Collects  and Gathers all </a:t>
            </a:r>
            <a:r>
              <a:rPr lang="en-US" sz="1500" dirty="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received</a:t>
            </a:r>
            <a:r>
              <a:rPr lang="en" sz="1500" dirty="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data and stores temporarily</a:t>
            </a:r>
            <a:endParaRPr sz="1500" dirty="0">
              <a:solidFill>
                <a:schemeClr val="dk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978" name="Google Shape;978;p66"/>
          <p:cNvSpPr txBox="1"/>
          <p:nvPr/>
        </p:nvSpPr>
        <p:spPr>
          <a:xfrm>
            <a:off x="689975" y="3996594"/>
            <a:ext cx="19278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collected by ESP-32</a:t>
            </a:r>
            <a:endParaRPr sz="1500" dirty="0">
              <a:solidFill>
                <a:schemeClr val="dk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979" name="Google Shape;979;p66"/>
          <p:cNvSpPr txBox="1"/>
          <p:nvPr/>
        </p:nvSpPr>
        <p:spPr>
          <a:xfrm flipH="1">
            <a:off x="6504102" y="2231171"/>
            <a:ext cx="19278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HQ</a:t>
            </a:r>
            <a:endParaRPr sz="2200" b="1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80" name="Google Shape;980;p66"/>
          <p:cNvSpPr txBox="1"/>
          <p:nvPr/>
        </p:nvSpPr>
        <p:spPr>
          <a:xfrm>
            <a:off x="6504077" y="1291747"/>
            <a:ext cx="19278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Has all the control over data and the cloud </a:t>
            </a:r>
            <a:endParaRPr sz="1500" dirty="0">
              <a:solidFill>
                <a:schemeClr val="dk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cxnSp>
        <p:nvCxnSpPr>
          <p:cNvPr id="981" name="Google Shape;981;p66"/>
          <p:cNvCxnSpPr/>
          <p:nvPr/>
        </p:nvCxnSpPr>
        <p:spPr>
          <a:xfrm>
            <a:off x="712275" y="2935171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0"/>
          <p:cNvSpPr txBox="1">
            <a:spLocks noGrp="1"/>
          </p:cNvSpPr>
          <p:nvPr>
            <p:ph type="title"/>
          </p:nvPr>
        </p:nvSpPr>
        <p:spPr>
          <a:xfrm>
            <a:off x="712275" y="356649"/>
            <a:ext cx="77196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Network connections</a:t>
            </a:r>
            <a:endParaRPr dirty="0"/>
          </a:p>
        </p:txBody>
      </p:sp>
      <p:sp>
        <p:nvSpPr>
          <p:cNvPr id="395" name="Google Shape;395;p50"/>
          <p:cNvSpPr txBox="1">
            <a:spLocks noGrp="1"/>
          </p:cNvSpPr>
          <p:nvPr>
            <p:ph type="subTitle" idx="1"/>
          </p:nvPr>
        </p:nvSpPr>
        <p:spPr>
          <a:xfrm>
            <a:off x="712275" y="2474575"/>
            <a:ext cx="2393100" cy="83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Radio Frequency transmission</a:t>
            </a:r>
            <a:endParaRPr sz="1800" dirty="0"/>
          </a:p>
        </p:txBody>
      </p:sp>
      <p:sp>
        <p:nvSpPr>
          <p:cNvPr id="396" name="Google Shape;396;p50"/>
          <p:cNvSpPr txBox="1">
            <a:spLocks noGrp="1"/>
          </p:cNvSpPr>
          <p:nvPr>
            <p:ph type="subTitle" idx="2"/>
          </p:nvPr>
        </p:nvSpPr>
        <p:spPr>
          <a:xfrm>
            <a:off x="712275" y="3235383"/>
            <a:ext cx="2241132" cy="12031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Microcontroller to Data fetching HUB</a:t>
            </a:r>
          </a:p>
        </p:txBody>
      </p:sp>
      <p:sp>
        <p:nvSpPr>
          <p:cNvPr id="397" name="Google Shape;397;p50"/>
          <p:cNvSpPr txBox="1">
            <a:spLocks noGrp="1"/>
          </p:cNvSpPr>
          <p:nvPr>
            <p:ph type="subTitle" idx="3"/>
          </p:nvPr>
        </p:nvSpPr>
        <p:spPr>
          <a:xfrm>
            <a:off x="3375525" y="2474575"/>
            <a:ext cx="2393100" cy="83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1800" dirty="0"/>
              <a:t>Data transmission cables</a:t>
            </a:r>
            <a:endParaRPr sz="1800" dirty="0"/>
          </a:p>
        </p:txBody>
      </p:sp>
      <p:sp>
        <p:nvSpPr>
          <p:cNvPr id="398" name="Google Shape;398;p50"/>
          <p:cNvSpPr txBox="1">
            <a:spLocks noGrp="1"/>
          </p:cNvSpPr>
          <p:nvPr>
            <p:ph type="subTitle" idx="4"/>
          </p:nvPr>
        </p:nvSpPr>
        <p:spPr>
          <a:xfrm>
            <a:off x="3375525" y="3232190"/>
            <a:ext cx="2393100" cy="9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Data fetching HUB to Local Desk</a:t>
            </a:r>
            <a:endParaRPr dirty="0"/>
          </a:p>
        </p:txBody>
      </p:sp>
      <p:sp>
        <p:nvSpPr>
          <p:cNvPr id="399" name="Google Shape;399;p50"/>
          <p:cNvSpPr txBox="1">
            <a:spLocks noGrp="1"/>
          </p:cNvSpPr>
          <p:nvPr>
            <p:ph type="subTitle" idx="5"/>
          </p:nvPr>
        </p:nvSpPr>
        <p:spPr>
          <a:xfrm>
            <a:off x="5642231" y="2600247"/>
            <a:ext cx="3186188" cy="7220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1800" dirty="0"/>
              <a:t>Cloud sharing and Internet connectivity</a:t>
            </a:r>
          </a:p>
        </p:txBody>
      </p:sp>
      <p:sp>
        <p:nvSpPr>
          <p:cNvPr id="400" name="Google Shape;400;p50"/>
          <p:cNvSpPr txBox="1">
            <a:spLocks noGrp="1"/>
          </p:cNvSpPr>
          <p:nvPr>
            <p:ph type="subTitle" idx="6"/>
          </p:nvPr>
        </p:nvSpPr>
        <p:spPr>
          <a:xfrm>
            <a:off x="6146853" y="3255762"/>
            <a:ext cx="2393100" cy="9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Data fetching HUB and Local desk to Supervisory controller(Headquarter)</a:t>
            </a:r>
            <a:endParaRPr dirty="0"/>
          </a:p>
        </p:txBody>
      </p:sp>
      <p:grpSp>
        <p:nvGrpSpPr>
          <p:cNvPr id="401" name="Google Shape;401;p50"/>
          <p:cNvGrpSpPr/>
          <p:nvPr/>
        </p:nvGrpSpPr>
        <p:grpSpPr>
          <a:xfrm>
            <a:off x="3478047" y="1884868"/>
            <a:ext cx="596341" cy="439271"/>
            <a:chOff x="4796752" y="2160546"/>
            <a:chExt cx="369000" cy="271793"/>
          </a:xfrm>
        </p:grpSpPr>
        <p:sp>
          <p:nvSpPr>
            <p:cNvPr id="402" name="Google Shape;402;p50"/>
            <p:cNvSpPr/>
            <p:nvPr/>
          </p:nvSpPr>
          <p:spPr>
            <a:xfrm>
              <a:off x="4903293" y="2192279"/>
              <a:ext cx="255838" cy="235023"/>
            </a:xfrm>
            <a:custGeom>
              <a:avLst/>
              <a:gdLst/>
              <a:ahLst/>
              <a:cxnLst/>
              <a:rect l="l" t="t" r="r" b="b"/>
              <a:pathLst>
                <a:path w="7264" h="6673" extrusionOk="0">
                  <a:moveTo>
                    <a:pt x="7039" y="1"/>
                  </a:moveTo>
                  <a:cubicBezTo>
                    <a:pt x="7027" y="1"/>
                    <a:pt x="7014" y="2"/>
                    <a:pt x="7002" y="5"/>
                  </a:cubicBezTo>
                  <a:lnTo>
                    <a:pt x="5692" y="314"/>
                  </a:lnTo>
                  <a:cubicBezTo>
                    <a:pt x="5644" y="314"/>
                    <a:pt x="5573" y="362"/>
                    <a:pt x="5549" y="433"/>
                  </a:cubicBezTo>
                  <a:lnTo>
                    <a:pt x="5001" y="1695"/>
                  </a:lnTo>
                  <a:cubicBezTo>
                    <a:pt x="4978" y="1767"/>
                    <a:pt x="4906" y="1814"/>
                    <a:pt x="4835" y="1838"/>
                  </a:cubicBezTo>
                  <a:lnTo>
                    <a:pt x="3834" y="1957"/>
                  </a:lnTo>
                  <a:lnTo>
                    <a:pt x="2715" y="3934"/>
                  </a:lnTo>
                  <a:cubicBezTo>
                    <a:pt x="2668" y="4005"/>
                    <a:pt x="2620" y="4029"/>
                    <a:pt x="2548" y="4053"/>
                  </a:cubicBezTo>
                  <a:lnTo>
                    <a:pt x="2048" y="4148"/>
                  </a:lnTo>
                  <a:cubicBezTo>
                    <a:pt x="1977" y="4148"/>
                    <a:pt x="1906" y="4220"/>
                    <a:pt x="1882" y="4291"/>
                  </a:cubicBezTo>
                  <a:lnTo>
                    <a:pt x="1691" y="4815"/>
                  </a:lnTo>
                  <a:cubicBezTo>
                    <a:pt x="1667" y="4887"/>
                    <a:pt x="1596" y="4958"/>
                    <a:pt x="1524" y="4958"/>
                  </a:cubicBezTo>
                  <a:lnTo>
                    <a:pt x="548" y="5125"/>
                  </a:lnTo>
                  <a:cubicBezTo>
                    <a:pt x="477" y="5148"/>
                    <a:pt x="405" y="5220"/>
                    <a:pt x="381" y="5291"/>
                  </a:cubicBezTo>
                  <a:lnTo>
                    <a:pt x="0" y="6649"/>
                  </a:lnTo>
                  <a:lnTo>
                    <a:pt x="7240" y="6673"/>
                  </a:lnTo>
                  <a:lnTo>
                    <a:pt x="7264" y="219"/>
                  </a:lnTo>
                  <a:cubicBezTo>
                    <a:pt x="7264" y="91"/>
                    <a:pt x="7149" y="1"/>
                    <a:pt x="70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0"/>
            <p:cNvSpPr/>
            <p:nvPr/>
          </p:nvSpPr>
          <p:spPr>
            <a:xfrm>
              <a:off x="5102708" y="2197139"/>
              <a:ext cx="63044" cy="56563"/>
            </a:xfrm>
            <a:custGeom>
              <a:avLst/>
              <a:gdLst/>
              <a:ahLst/>
              <a:cxnLst/>
              <a:rect l="l" t="t" r="r" b="b"/>
              <a:pathLst>
                <a:path w="1790" h="1606" extrusionOk="0">
                  <a:moveTo>
                    <a:pt x="194" y="1"/>
                  </a:moveTo>
                  <a:cubicBezTo>
                    <a:pt x="98" y="1"/>
                    <a:pt x="1" y="82"/>
                    <a:pt x="30" y="200"/>
                  </a:cubicBezTo>
                  <a:lnTo>
                    <a:pt x="411" y="1272"/>
                  </a:lnTo>
                  <a:cubicBezTo>
                    <a:pt x="411" y="1295"/>
                    <a:pt x="459" y="1343"/>
                    <a:pt x="482" y="1367"/>
                  </a:cubicBezTo>
                  <a:lnTo>
                    <a:pt x="1102" y="1605"/>
                  </a:lnTo>
                  <a:lnTo>
                    <a:pt x="1173" y="1605"/>
                  </a:lnTo>
                  <a:lnTo>
                    <a:pt x="1149" y="1581"/>
                  </a:lnTo>
                  <a:cubicBezTo>
                    <a:pt x="1197" y="1581"/>
                    <a:pt x="1245" y="1581"/>
                    <a:pt x="1268" y="1557"/>
                  </a:cubicBezTo>
                  <a:lnTo>
                    <a:pt x="1697" y="1129"/>
                  </a:lnTo>
                  <a:cubicBezTo>
                    <a:pt x="1790" y="1017"/>
                    <a:pt x="1694" y="877"/>
                    <a:pt x="1580" y="877"/>
                  </a:cubicBezTo>
                  <a:cubicBezTo>
                    <a:pt x="1548" y="877"/>
                    <a:pt x="1514" y="888"/>
                    <a:pt x="1483" y="914"/>
                  </a:cubicBezTo>
                  <a:lnTo>
                    <a:pt x="1149" y="1272"/>
                  </a:lnTo>
                  <a:lnTo>
                    <a:pt x="673" y="1105"/>
                  </a:lnTo>
                  <a:lnTo>
                    <a:pt x="340" y="105"/>
                  </a:lnTo>
                  <a:cubicBezTo>
                    <a:pt x="312" y="32"/>
                    <a:pt x="254" y="1"/>
                    <a:pt x="1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50"/>
            <p:cNvSpPr/>
            <p:nvPr/>
          </p:nvSpPr>
          <p:spPr>
            <a:xfrm>
              <a:off x="4796752" y="2276913"/>
              <a:ext cx="367415" cy="155426"/>
            </a:xfrm>
            <a:custGeom>
              <a:avLst/>
              <a:gdLst/>
              <a:ahLst/>
              <a:cxnLst/>
              <a:rect l="l" t="t" r="r" b="b"/>
              <a:pathLst>
                <a:path w="10432" h="4413" extrusionOk="0">
                  <a:moveTo>
                    <a:pt x="6505" y="1"/>
                  </a:moveTo>
                  <a:cubicBezTo>
                    <a:pt x="6467" y="1"/>
                    <a:pt x="6431" y="19"/>
                    <a:pt x="6407" y="54"/>
                  </a:cubicBezTo>
                  <a:cubicBezTo>
                    <a:pt x="6336" y="102"/>
                    <a:pt x="6336" y="197"/>
                    <a:pt x="6407" y="269"/>
                  </a:cubicBezTo>
                  <a:lnTo>
                    <a:pt x="7241" y="1174"/>
                  </a:lnTo>
                  <a:cubicBezTo>
                    <a:pt x="7264" y="1198"/>
                    <a:pt x="7312" y="1198"/>
                    <a:pt x="7360" y="1221"/>
                  </a:cubicBezTo>
                  <a:lnTo>
                    <a:pt x="7788" y="1221"/>
                  </a:lnTo>
                  <a:lnTo>
                    <a:pt x="7098" y="1983"/>
                  </a:lnTo>
                  <a:cubicBezTo>
                    <a:pt x="7074" y="2007"/>
                    <a:pt x="7050" y="2055"/>
                    <a:pt x="7050" y="2102"/>
                  </a:cubicBezTo>
                  <a:lnTo>
                    <a:pt x="7217" y="3150"/>
                  </a:lnTo>
                  <a:lnTo>
                    <a:pt x="7074" y="3198"/>
                  </a:lnTo>
                  <a:cubicBezTo>
                    <a:pt x="7050" y="3198"/>
                    <a:pt x="7026" y="3222"/>
                    <a:pt x="7002" y="3246"/>
                  </a:cubicBezTo>
                  <a:lnTo>
                    <a:pt x="6336" y="4103"/>
                  </a:lnTo>
                  <a:lnTo>
                    <a:pt x="4811" y="4103"/>
                  </a:lnTo>
                  <a:lnTo>
                    <a:pt x="5121" y="3079"/>
                  </a:lnTo>
                  <a:cubicBezTo>
                    <a:pt x="5121" y="3031"/>
                    <a:pt x="5121" y="2960"/>
                    <a:pt x="5073" y="2936"/>
                  </a:cubicBezTo>
                  <a:lnTo>
                    <a:pt x="4526" y="2484"/>
                  </a:lnTo>
                  <a:cubicBezTo>
                    <a:pt x="4494" y="2466"/>
                    <a:pt x="4464" y="2458"/>
                    <a:pt x="4436" y="2458"/>
                  </a:cubicBezTo>
                  <a:cubicBezTo>
                    <a:pt x="4315" y="2458"/>
                    <a:pt x="4238" y="2606"/>
                    <a:pt x="4335" y="2722"/>
                  </a:cubicBezTo>
                  <a:lnTo>
                    <a:pt x="4788" y="3103"/>
                  </a:lnTo>
                  <a:lnTo>
                    <a:pt x="4502" y="4103"/>
                  </a:lnTo>
                  <a:lnTo>
                    <a:pt x="144" y="4079"/>
                  </a:lnTo>
                  <a:cubicBezTo>
                    <a:pt x="1" y="4127"/>
                    <a:pt x="1" y="4341"/>
                    <a:pt x="144" y="4389"/>
                  </a:cubicBezTo>
                  <a:lnTo>
                    <a:pt x="4597" y="4412"/>
                  </a:lnTo>
                  <a:lnTo>
                    <a:pt x="10265" y="4412"/>
                  </a:lnTo>
                  <a:cubicBezTo>
                    <a:pt x="10408" y="4389"/>
                    <a:pt x="10408" y="4174"/>
                    <a:pt x="10265" y="4127"/>
                  </a:cubicBezTo>
                  <a:lnTo>
                    <a:pt x="10265" y="4103"/>
                  </a:lnTo>
                  <a:lnTo>
                    <a:pt x="6717" y="4103"/>
                  </a:lnTo>
                  <a:lnTo>
                    <a:pt x="7217" y="3484"/>
                  </a:lnTo>
                  <a:lnTo>
                    <a:pt x="7431" y="3412"/>
                  </a:lnTo>
                  <a:lnTo>
                    <a:pt x="9241" y="2769"/>
                  </a:lnTo>
                  <a:lnTo>
                    <a:pt x="10265" y="2769"/>
                  </a:lnTo>
                  <a:cubicBezTo>
                    <a:pt x="10270" y="2770"/>
                    <a:pt x="10276" y="2770"/>
                    <a:pt x="10281" y="2770"/>
                  </a:cubicBezTo>
                  <a:cubicBezTo>
                    <a:pt x="10422" y="2770"/>
                    <a:pt x="10426" y="2479"/>
                    <a:pt x="10294" y="2479"/>
                  </a:cubicBezTo>
                  <a:cubicBezTo>
                    <a:pt x="10285" y="2479"/>
                    <a:pt x="10275" y="2481"/>
                    <a:pt x="10265" y="2484"/>
                  </a:cubicBezTo>
                  <a:lnTo>
                    <a:pt x="9169" y="2484"/>
                  </a:lnTo>
                  <a:lnTo>
                    <a:pt x="7502" y="3055"/>
                  </a:lnTo>
                  <a:lnTo>
                    <a:pt x="7360" y="2126"/>
                  </a:lnTo>
                  <a:lnTo>
                    <a:pt x="8217" y="1198"/>
                  </a:lnTo>
                  <a:lnTo>
                    <a:pt x="9193" y="1174"/>
                  </a:lnTo>
                  <a:cubicBezTo>
                    <a:pt x="9217" y="1174"/>
                    <a:pt x="9241" y="1174"/>
                    <a:pt x="9265" y="1150"/>
                  </a:cubicBezTo>
                  <a:lnTo>
                    <a:pt x="10336" y="507"/>
                  </a:lnTo>
                  <a:cubicBezTo>
                    <a:pt x="10408" y="459"/>
                    <a:pt x="10432" y="388"/>
                    <a:pt x="10408" y="316"/>
                  </a:cubicBezTo>
                  <a:cubicBezTo>
                    <a:pt x="10372" y="263"/>
                    <a:pt x="10310" y="236"/>
                    <a:pt x="10250" y="236"/>
                  </a:cubicBezTo>
                  <a:cubicBezTo>
                    <a:pt x="10231" y="236"/>
                    <a:pt x="10211" y="239"/>
                    <a:pt x="10194" y="245"/>
                  </a:cubicBezTo>
                  <a:lnTo>
                    <a:pt x="9146" y="864"/>
                  </a:lnTo>
                  <a:lnTo>
                    <a:pt x="7407" y="912"/>
                  </a:lnTo>
                  <a:lnTo>
                    <a:pt x="6621" y="54"/>
                  </a:lnTo>
                  <a:cubicBezTo>
                    <a:pt x="6586" y="19"/>
                    <a:pt x="6544" y="1"/>
                    <a:pt x="65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50"/>
            <p:cNvSpPr/>
            <p:nvPr/>
          </p:nvSpPr>
          <p:spPr>
            <a:xfrm>
              <a:off x="4835353" y="2266241"/>
              <a:ext cx="124996" cy="122073"/>
            </a:xfrm>
            <a:custGeom>
              <a:avLst/>
              <a:gdLst/>
              <a:ahLst/>
              <a:cxnLst/>
              <a:rect l="l" t="t" r="r" b="b"/>
              <a:pathLst>
                <a:path w="3549" h="3466" extrusionOk="0">
                  <a:moveTo>
                    <a:pt x="2715" y="0"/>
                  </a:moveTo>
                  <a:lnTo>
                    <a:pt x="239" y="2453"/>
                  </a:lnTo>
                  <a:cubicBezTo>
                    <a:pt x="0" y="2691"/>
                    <a:pt x="0" y="3048"/>
                    <a:pt x="239" y="3287"/>
                  </a:cubicBezTo>
                  <a:cubicBezTo>
                    <a:pt x="346" y="3406"/>
                    <a:pt x="495" y="3465"/>
                    <a:pt x="646" y="3465"/>
                  </a:cubicBezTo>
                  <a:cubicBezTo>
                    <a:pt x="798" y="3465"/>
                    <a:pt x="953" y="3406"/>
                    <a:pt x="1072" y="3287"/>
                  </a:cubicBezTo>
                  <a:lnTo>
                    <a:pt x="3549" y="834"/>
                  </a:lnTo>
                  <a:lnTo>
                    <a:pt x="27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50"/>
            <p:cNvSpPr/>
            <p:nvPr/>
          </p:nvSpPr>
          <p:spPr>
            <a:xfrm>
              <a:off x="4912520" y="2266241"/>
              <a:ext cx="47829" cy="46983"/>
            </a:xfrm>
            <a:custGeom>
              <a:avLst/>
              <a:gdLst/>
              <a:ahLst/>
              <a:cxnLst/>
              <a:rect l="l" t="t" r="r" b="b"/>
              <a:pathLst>
                <a:path w="1358" h="1334" extrusionOk="0">
                  <a:moveTo>
                    <a:pt x="524" y="0"/>
                  </a:moveTo>
                  <a:lnTo>
                    <a:pt x="0" y="500"/>
                  </a:lnTo>
                  <a:cubicBezTo>
                    <a:pt x="215" y="858"/>
                    <a:pt x="500" y="1143"/>
                    <a:pt x="834" y="1334"/>
                  </a:cubicBezTo>
                  <a:lnTo>
                    <a:pt x="1358" y="834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3A221E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50"/>
            <p:cNvSpPr/>
            <p:nvPr/>
          </p:nvSpPr>
          <p:spPr>
            <a:xfrm>
              <a:off x="4915021" y="2160546"/>
              <a:ext cx="151023" cy="151023"/>
            </a:xfrm>
            <a:custGeom>
              <a:avLst/>
              <a:gdLst/>
              <a:ahLst/>
              <a:cxnLst/>
              <a:rect l="l" t="t" r="r" b="b"/>
              <a:pathLst>
                <a:path w="4288" h="4288" extrusionOk="0">
                  <a:moveTo>
                    <a:pt x="2144" y="1"/>
                  </a:moveTo>
                  <a:cubicBezTo>
                    <a:pt x="953" y="1"/>
                    <a:pt x="1" y="953"/>
                    <a:pt x="1" y="2144"/>
                  </a:cubicBezTo>
                  <a:cubicBezTo>
                    <a:pt x="1" y="3335"/>
                    <a:pt x="953" y="4287"/>
                    <a:pt x="2144" y="4287"/>
                  </a:cubicBezTo>
                  <a:cubicBezTo>
                    <a:pt x="3311" y="4287"/>
                    <a:pt x="4287" y="3335"/>
                    <a:pt x="4287" y="2144"/>
                  </a:cubicBezTo>
                  <a:cubicBezTo>
                    <a:pt x="4287" y="953"/>
                    <a:pt x="3311" y="1"/>
                    <a:pt x="2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50"/>
            <p:cNvSpPr/>
            <p:nvPr/>
          </p:nvSpPr>
          <p:spPr>
            <a:xfrm>
              <a:off x="4930976" y="2177311"/>
              <a:ext cx="149262" cy="135421"/>
            </a:xfrm>
            <a:custGeom>
              <a:avLst/>
              <a:gdLst/>
              <a:ahLst/>
              <a:cxnLst/>
              <a:rect l="l" t="t" r="r" b="b"/>
              <a:pathLst>
                <a:path w="4238" h="3845" extrusionOk="0">
                  <a:moveTo>
                    <a:pt x="3025" y="1"/>
                  </a:moveTo>
                  <a:cubicBezTo>
                    <a:pt x="4238" y="1550"/>
                    <a:pt x="2921" y="3464"/>
                    <a:pt x="1332" y="3464"/>
                  </a:cubicBezTo>
                  <a:cubicBezTo>
                    <a:pt x="893" y="3464"/>
                    <a:pt x="433" y="3318"/>
                    <a:pt x="0" y="2978"/>
                  </a:cubicBezTo>
                  <a:lnTo>
                    <a:pt x="0" y="2978"/>
                  </a:lnTo>
                  <a:cubicBezTo>
                    <a:pt x="48" y="3049"/>
                    <a:pt x="119" y="3121"/>
                    <a:pt x="167" y="3168"/>
                  </a:cubicBezTo>
                  <a:cubicBezTo>
                    <a:pt x="592" y="3618"/>
                    <a:pt x="1160" y="3844"/>
                    <a:pt x="1728" y="3844"/>
                  </a:cubicBezTo>
                  <a:cubicBezTo>
                    <a:pt x="2274" y="3844"/>
                    <a:pt x="2819" y="3636"/>
                    <a:pt x="3239" y="3216"/>
                  </a:cubicBezTo>
                  <a:cubicBezTo>
                    <a:pt x="4096" y="2382"/>
                    <a:pt x="4073" y="1001"/>
                    <a:pt x="3215" y="168"/>
                  </a:cubicBezTo>
                  <a:cubicBezTo>
                    <a:pt x="3144" y="96"/>
                    <a:pt x="3072" y="49"/>
                    <a:pt x="3025" y="1"/>
                  </a:cubicBezTo>
                  <a:close/>
                </a:path>
              </a:pathLst>
            </a:custGeom>
            <a:solidFill>
              <a:srgbClr val="3A221E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50"/>
            <p:cNvSpPr/>
            <p:nvPr/>
          </p:nvSpPr>
          <p:spPr>
            <a:xfrm>
              <a:off x="4937667" y="2183192"/>
              <a:ext cx="104885" cy="105730"/>
            </a:xfrm>
            <a:custGeom>
              <a:avLst/>
              <a:gdLst/>
              <a:ahLst/>
              <a:cxnLst/>
              <a:rect l="l" t="t" r="r" b="b"/>
              <a:pathLst>
                <a:path w="2978" h="3002" extrusionOk="0">
                  <a:moveTo>
                    <a:pt x="1501" y="1"/>
                  </a:moveTo>
                  <a:cubicBezTo>
                    <a:pt x="668" y="1"/>
                    <a:pt x="1" y="667"/>
                    <a:pt x="1" y="1501"/>
                  </a:cubicBezTo>
                  <a:cubicBezTo>
                    <a:pt x="1" y="2334"/>
                    <a:pt x="668" y="3001"/>
                    <a:pt x="1501" y="3001"/>
                  </a:cubicBezTo>
                  <a:cubicBezTo>
                    <a:pt x="2311" y="3001"/>
                    <a:pt x="2978" y="2334"/>
                    <a:pt x="2978" y="1501"/>
                  </a:cubicBezTo>
                  <a:cubicBezTo>
                    <a:pt x="2978" y="667"/>
                    <a:pt x="2311" y="1"/>
                    <a:pt x="1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50"/>
            <p:cNvSpPr/>
            <p:nvPr/>
          </p:nvSpPr>
          <p:spPr>
            <a:xfrm>
              <a:off x="4946895" y="2193265"/>
              <a:ext cx="118515" cy="96925"/>
            </a:xfrm>
            <a:custGeom>
              <a:avLst/>
              <a:gdLst/>
              <a:ahLst/>
              <a:cxnLst/>
              <a:rect l="l" t="t" r="r" b="b"/>
              <a:pathLst>
                <a:path w="3365" h="2752" extrusionOk="0">
                  <a:moveTo>
                    <a:pt x="2096" y="0"/>
                  </a:moveTo>
                  <a:lnTo>
                    <a:pt x="2096" y="0"/>
                  </a:lnTo>
                  <a:cubicBezTo>
                    <a:pt x="2905" y="1072"/>
                    <a:pt x="1992" y="2381"/>
                    <a:pt x="892" y="2381"/>
                  </a:cubicBezTo>
                  <a:cubicBezTo>
                    <a:pt x="598" y="2381"/>
                    <a:pt x="292" y="2288"/>
                    <a:pt x="1" y="2072"/>
                  </a:cubicBezTo>
                  <a:lnTo>
                    <a:pt x="1" y="2072"/>
                  </a:lnTo>
                  <a:cubicBezTo>
                    <a:pt x="48" y="2144"/>
                    <a:pt x="120" y="2215"/>
                    <a:pt x="191" y="2287"/>
                  </a:cubicBezTo>
                  <a:cubicBezTo>
                    <a:pt x="513" y="2614"/>
                    <a:pt x="875" y="2751"/>
                    <a:pt x="1223" y="2751"/>
                  </a:cubicBezTo>
                  <a:cubicBezTo>
                    <a:pt x="2369" y="2751"/>
                    <a:pt x="3365" y="1263"/>
                    <a:pt x="2287" y="167"/>
                  </a:cubicBezTo>
                  <a:cubicBezTo>
                    <a:pt x="2239" y="96"/>
                    <a:pt x="2168" y="48"/>
                    <a:pt x="20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50"/>
            <p:cNvSpPr/>
            <p:nvPr/>
          </p:nvSpPr>
          <p:spPr>
            <a:xfrm>
              <a:off x="4856309" y="2355489"/>
              <a:ext cx="15884" cy="13947"/>
            </a:xfrm>
            <a:custGeom>
              <a:avLst/>
              <a:gdLst/>
              <a:ahLst/>
              <a:cxnLst/>
              <a:rect l="l" t="t" r="r" b="b"/>
              <a:pathLst>
                <a:path w="451" h="396" extrusionOk="0">
                  <a:moveTo>
                    <a:pt x="241" y="1"/>
                  </a:moveTo>
                  <a:cubicBezTo>
                    <a:pt x="209" y="1"/>
                    <a:pt x="175" y="12"/>
                    <a:pt x="144" y="38"/>
                  </a:cubicBezTo>
                  <a:lnTo>
                    <a:pt x="48" y="133"/>
                  </a:lnTo>
                  <a:cubicBezTo>
                    <a:pt x="1" y="181"/>
                    <a:pt x="1" y="276"/>
                    <a:pt x="48" y="348"/>
                  </a:cubicBezTo>
                  <a:cubicBezTo>
                    <a:pt x="72" y="372"/>
                    <a:pt x="120" y="395"/>
                    <a:pt x="167" y="395"/>
                  </a:cubicBezTo>
                  <a:cubicBezTo>
                    <a:pt x="191" y="395"/>
                    <a:pt x="239" y="372"/>
                    <a:pt x="263" y="348"/>
                  </a:cubicBezTo>
                  <a:lnTo>
                    <a:pt x="358" y="253"/>
                  </a:lnTo>
                  <a:cubicBezTo>
                    <a:pt x="451" y="141"/>
                    <a:pt x="355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" name="Google Shape;412;p50"/>
          <p:cNvGrpSpPr/>
          <p:nvPr/>
        </p:nvGrpSpPr>
        <p:grpSpPr>
          <a:xfrm>
            <a:off x="823989" y="1848324"/>
            <a:ext cx="592413" cy="512360"/>
            <a:chOff x="3989897" y="2823088"/>
            <a:chExt cx="366570" cy="317015"/>
          </a:xfrm>
        </p:grpSpPr>
        <p:sp>
          <p:nvSpPr>
            <p:cNvPr id="413" name="Google Shape;413;p50"/>
            <p:cNvSpPr/>
            <p:nvPr/>
          </p:nvSpPr>
          <p:spPr>
            <a:xfrm>
              <a:off x="4138350" y="2828864"/>
              <a:ext cx="159406" cy="125031"/>
            </a:xfrm>
            <a:custGeom>
              <a:avLst/>
              <a:gdLst/>
              <a:ahLst/>
              <a:cxnLst/>
              <a:rect l="l" t="t" r="r" b="b"/>
              <a:pathLst>
                <a:path w="4526" h="3550" extrusionOk="0">
                  <a:moveTo>
                    <a:pt x="1423" y="0"/>
                  </a:moveTo>
                  <a:cubicBezTo>
                    <a:pt x="1345" y="0"/>
                    <a:pt x="1269" y="30"/>
                    <a:pt x="1215" y="97"/>
                  </a:cubicBezTo>
                  <a:lnTo>
                    <a:pt x="405" y="954"/>
                  </a:lnTo>
                  <a:lnTo>
                    <a:pt x="1" y="1240"/>
                  </a:lnTo>
                  <a:lnTo>
                    <a:pt x="929" y="3336"/>
                  </a:lnTo>
                  <a:lnTo>
                    <a:pt x="3882" y="3550"/>
                  </a:lnTo>
                  <a:lnTo>
                    <a:pt x="4501" y="1430"/>
                  </a:lnTo>
                  <a:cubicBezTo>
                    <a:pt x="4525" y="1311"/>
                    <a:pt x="4478" y="1192"/>
                    <a:pt x="4406" y="1121"/>
                  </a:cubicBezTo>
                  <a:lnTo>
                    <a:pt x="3335" y="192"/>
                  </a:lnTo>
                  <a:cubicBezTo>
                    <a:pt x="3263" y="144"/>
                    <a:pt x="3192" y="121"/>
                    <a:pt x="3096" y="121"/>
                  </a:cubicBezTo>
                  <a:lnTo>
                    <a:pt x="2072" y="287"/>
                  </a:lnTo>
                  <a:cubicBezTo>
                    <a:pt x="2047" y="294"/>
                    <a:pt x="2023" y="297"/>
                    <a:pt x="2000" y="297"/>
                  </a:cubicBezTo>
                  <a:cubicBezTo>
                    <a:pt x="1939" y="297"/>
                    <a:pt x="1887" y="275"/>
                    <a:pt x="1834" y="240"/>
                  </a:cubicBezTo>
                  <a:lnTo>
                    <a:pt x="1596" y="49"/>
                  </a:lnTo>
                  <a:cubicBezTo>
                    <a:pt x="1544" y="18"/>
                    <a:pt x="1483" y="0"/>
                    <a:pt x="14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50"/>
            <p:cNvSpPr/>
            <p:nvPr/>
          </p:nvSpPr>
          <p:spPr>
            <a:xfrm>
              <a:off x="4131658" y="2823088"/>
              <a:ext cx="171944" cy="135844"/>
            </a:xfrm>
            <a:custGeom>
              <a:avLst/>
              <a:gdLst/>
              <a:ahLst/>
              <a:cxnLst/>
              <a:rect l="l" t="t" r="r" b="b"/>
              <a:pathLst>
                <a:path w="4882" h="3857" extrusionOk="0">
                  <a:moveTo>
                    <a:pt x="1621" y="306"/>
                  </a:moveTo>
                  <a:cubicBezTo>
                    <a:pt x="1648" y="306"/>
                    <a:pt x="1673" y="314"/>
                    <a:pt x="1691" y="332"/>
                  </a:cubicBezTo>
                  <a:lnTo>
                    <a:pt x="1929" y="523"/>
                  </a:lnTo>
                  <a:cubicBezTo>
                    <a:pt x="2024" y="594"/>
                    <a:pt x="2143" y="618"/>
                    <a:pt x="2286" y="618"/>
                  </a:cubicBezTo>
                  <a:lnTo>
                    <a:pt x="3310" y="451"/>
                  </a:lnTo>
                  <a:cubicBezTo>
                    <a:pt x="3324" y="444"/>
                    <a:pt x="3336" y="441"/>
                    <a:pt x="3347" y="441"/>
                  </a:cubicBezTo>
                  <a:cubicBezTo>
                    <a:pt x="3374" y="441"/>
                    <a:pt x="3396" y="458"/>
                    <a:pt x="3429" y="475"/>
                  </a:cubicBezTo>
                  <a:lnTo>
                    <a:pt x="4501" y="1404"/>
                  </a:lnTo>
                  <a:cubicBezTo>
                    <a:pt x="4525" y="1428"/>
                    <a:pt x="4549" y="1499"/>
                    <a:pt x="4549" y="1547"/>
                  </a:cubicBezTo>
                  <a:lnTo>
                    <a:pt x="3953" y="3547"/>
                  </a:lnTo>
                  <a:lnTo>
                    <a:pt x="1215" y="3381"/>
                  </a:lnTo>
                  <a:lnTo>
                    <a:pt x="357" y="1452"/>
                  </a:lnTo>
                  <a:lnTo>
                    <a:pt x="667" y="1237"/>
                  </a:lnTo>
                  <a:lnTo>
                    <a:pt x="714" y="1213"/>
                  </a:lnTo>
                  <a:lnTo>
                    <a:pt x="1500" y="356"/>
                  </a:lnTo>
                  <a:cubicBezTo>
                    <a:pt x="1530" y="327"/>
                    <a:pt x="1577" y="306"/>
                    <a:pt x="1621" y="306"/>
                  </a:cubicBezTo>
                  <a:close/>
                  <a:moveTo>
                    <a:pt x="1627" y="0"/>
                  </a:moveTo>
                  <a:cubicBezTo>
                    <a:pt x="1506" y="0"/>
                    <a:pt x="1389" y="49"/>
                    <a:pt x="1310" y="142"/>
                  </a:cubicBezTo>
                  <a:lnTo>
                    <a:pt x="500" y="999"/>
                  </a:lnTo>
                  <a:lnTo>
                    <a:pt x="95" y="1261"/>
                  </a:lnTo>
                  <a:cubicBezTo>
                    <a:pt x="24" y="1309"/>
                    <a:pt x="0" y="1380"/>
                    <a:pt x="24" y="1452"/>
                  </a:cubicBezTo>
                  <a:lnTo>
                    <a:pt x="976" y="3571"/>
                  </a:lnTo>
                  <a:cubicBezTo>
                    <a:pt x="1000" y="3619"/>
                    <a:pt x="1048" y="3666"/>
                    <a:pt x="1119" y="3666"/>
                  </a:cubicBezTo>
                  <a:lnTo>
                    <a:pt x="4072" y="3857"/>
                  </a:lnTo>
                  <a:cubicBezTo>
                    <a:pt x="4144" y="3857"/>
                    <a:pt x="4191" y="3809"/>
                    <a:pt x="4215" y="3762"/>
                  </a:cubicBezTo>
                  <a:lnTo>
                    <a:pt x="4834" y="1642"/>
                  </a:lnTo>
                  <a:cubicBezTo>
                    <a:pt x="4882" y="1475"/>
                    <a:pt x="4834" y="1285"/>
                    <a:pt x="4715" y="1166"/>
                  </a:cubicBezTo>
                  <a:lnTo>
                    <a:pt x="3644" y="237"/>
                  </a:lnTo>
                  <a:cubicBezTo>
                    <a:pt x="3565" y="178"/>
                    <a:pt x="3455" y="136"/>
                    <a:pt x="3352" y="136"/>
                  </a:cubicBezTo>
                  <a:cubicBezTo>
                    <a:pt x="3329" y="136"/>
                    <a:pt x="3308" y="138"/>
                    <a:pt x="3286" y="142"/>
                  </a:cubicBezTo>
                  <a:lnTo>
                    <a:pt x="2239" y="308"/>
                  </a:lnTo>
                  <a:cubicBezTo>
                    <a:pt x="2215" y="308"/>
                    <a:pt x="2167" y="308"/>
                    <a:pt x="2143" y="285"/>
                  </a:cubicBezTo>
                  <a:lnTo>
                    <a:pt x="1905" y="94"/>
                  </a:lnTo>
                  <a:cubicBezTo>
                    <a:pt x="1821" y="31"/>
                    <a:pt x="1723" y="0"/>
                    <a:pt x="16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50"/>
            <p:cNvSpPr/>
            <p:nvPr/>
          </p:nvSpPr>
          <p:spPr>
            <a:xfrm>
              <a:off x="4007507" y="2832985"/>
              <a:ext cx="154369" cy="227451"/>
            </a:xfrm>
            <a:custGeom>
              <a:avLst/>
              <a:gdLst/>
              <a:ahLst/>
              <a:cxnLst/>
              <a:rect l="l" t="t" r="r" b="b"/>
              <a:pathLst>
                <a:path w="4383" h="6458" extrusionOk="0">
                  <a:moveTo>
                    <a:pt x="2324" y="0"/>
                  </a:moveTo>
                  <a:cubicBezTo>
                    <a:pt x="2158" y="0"/>
                    <a:pt x="2017" y="92"/>
                    <a:pt x="1953" y="242"/>
                  </a:cubicBezTo>
                  <a:lnTo>
                    <a:pt x="1286" y="1623"/>
                  </a:lnTo>
                  <a:cubicBezTo>
                    <a:pt x="1215" y="1742"/>
                    <a:pt x="1072" y="1837"/>
                    <a:pt x="929" y="1837"/>
                  </a:cubicBezTo>
                  <a:lnTo>
                    <a:pt x="810" y="1837"/>
                  </a:lnTo>
                  <a:cubicBezTo>
                    <a:pt x="643" y="1837"/>
                    <a:pt x="501" y="1933"/>
                    <a:pt x="429" y="2099"/>
                  </a:cubicBezTo>
                  <a:lnTo>
                    <a:pt x="48" y="3052"/>
                  </a:lnTo>
                  <a:cubicBezTo>
                    <a:pt x="0" y="3147"/>
                    <a:pt x="0" y="3242"/>
                    <a:pt x="48" y="3338"/>
                  </a:cubicBezTo>
                  <a:lnTo>
                    <a:pt x="1001" y="6457"/>
                  </a:lnTo>
                  <a:lnTo>
                    <a:pt x="4382" y="1552"/>
                  </a:lnTo>
                  <a:lnTo>
                    <a:pt x="3692" y="361"/>
                  </a:lnTo>
                  <a:cubicBezTo>
                    <a:pt x="3644" y="242"/>
                    <a:pt x="3525" y="170"/>
                    <a:pt x="3406" y="147"/>
                  </a:cubicBezTo>
                  <a:lnTo>
                    <a:pt x="2382" y="4"/>
                  </a:lnTo>
                  <a:cubicBezTo>
                    <a:pt x="2362" y="1"/>
                    <a:pt x="2343" y="0"/>
                    <a:pt x="23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50"/>
            <p:cNvSpPr/>
            <p:nvPr/>
          </p:nvSpPr>
          <p:spPr>
            <a:xfrm>
              <a:off x="4001626" y="2827949"/>
              <a:ext cx="166133" cy="236995"/>
            </a:xfrm>
            <a:custGeom>
              <a:avLst/>
              <a:gdLst/>
              <a:ahLst/>
              <a:cxnLst/>
              <a:rect l="l" t="t" r="r" b="b"/>
              <a:pathLst>
                <a:path w="4717" h="6729" extrusionOk="0">
                  <a:moveTo>
                    <a:pt x="2487" y="309"/>
                  </a:moveTo>
                  <a:cubicBezTo>
                    <a:pt x="2500" y="309"/>
                    <a:pt x="2513" y="310"/>
                    <a:pt x="2525" y="313"/>
                  </a:cubicBezTo>
                  <a:lnTo>
                    <a:pt x="3573" y="456"/>
                  </a:lnTo>
                  <a:cubicBezTo>
                    <a:pt x="3644" y="456"/>
                    <a:pt x="3716" y="504"/>
                    <a:pt x="3740" y="575"/>
                  </a:cubicBezTo>
                  <a:lnTo>
                    <a:pt x="4383" y="1671"/>
                  </a:lnTo>
                  <a:lnTo>
                    <a:pt x="1215" y="6219"/>
                  </a:lnTo>
                  <a:lnTo>
                    <a:pt x="358" y="3433"/>
                  </a:lnTo>
                  <a:cubicBezTo>
                    <a:pt x="334" y="3385"/>
                    <a:pt x="334" y="3314"/>
                    <a:pt x="358" y="3266"/>
                  </a:cubicBezTo>
                  <a:lnTo>
                    <a:pt x="739" y="2290"/>
                  </a:lnTo>
                  <a:cubicBezTo>
                    <a:pt x="787" y="2195"/>
                    <a:pt x="882" y="2147"/>
                    <a:pt x="977" y="2147"/>
                  </a:cubicBezTo>
                  <a:lnTo>
                    <a:pt x="1096" y="2147"/>
                  </a:lnTo>
                  <a:cubicBezTo>
                    <a:pt x="1311" y="2147"/>
                    <a:pt x="1501" y="2028"/>
                    <a:pt x="1596" y="1837"/>
                  </a:cubicBezTo>
                  <a:lnTo>
                    <a:pt x="2263" y="456"/>
                  </a:lnTo>
                  <a:cubicBezTo>
                    <a:pt x="2305" y="373"/>
                    <a:pt x="2400" y="309"/>
                    <a:pt x="2487" y="309"/>
                  </a:cubicBezTo>
                  <a:close/>
                  <a:moveTo>
                    <a:pt x="2512" y="1"/>
                  </a:moveTo>
                  <a:cubicBezTo>
                    <a:pt x="2295" y="1"/>
                    <a:pt x="2086" y="117"/>
                    <a:pt x="1977" y="313"/>
                  </a:cubicBezTo>
                  <a:lnTo>
                    <a:pt x="1311" y="1695"/>
                  </a:lnTo>
                  <a:cubicBezTo>
                    <a:pt x="1263" y="1766"/>
                    <a:pt x="1192" y="1814"/>
                    <a:pt x="1096" y="1837"/>
                  </a:cubicBezTo>
                  <a:lnTo>
                    <a:pt x="977" y="1837"/>
                  </a:lnTo>
                  <a:cubicBezTo>
                    <a:pt x="763" y="1837"/>
                    <a:pt x="549" y="1980"/>
                    <a:pt x="453" y="2195"/>
                  </a:cubicBezTo>
                  <a:lnTo>
                    <a:pt x="72" y="3147"/>
                  </a:lnTo>
                  <a:cubicBezTo>
                    <a:pt x="25" y="3266"/>
                    <a:pt x="1" y="3409"/>
                    <a:pt x="48" y="3528"/>
                  </a:cubicBezTo>
                  <a:lnTo>
                    <a:pt x="1025" y="6624"/>
                  </a:lnTo>
                  <a:cubicBezTo>
                    <a:pt x="1025" y="6672"/>
                    <a:pt x="1072" y="6719"/>
                    <a:pt x="1144" y="6719"/>
                  </a:cubicBezTo>
                  <a:lnTo>
                    <a:pt x="1168" y="6719"/>
                  </a:lnTo>
                  <a:cubicBezTo>
                    <a:pt x="1180" y="6726"/>
                    <a:pt x="1193" y="6729"/>
                    <a:pt x="1206" y="6729"/>
                  </a:cubicBezTo>
                  <a:cubicBezTo>
                    <a:pt x="1239" y="6729"/>
                    <a:pt x="1269" y="6707"/>
                    <a:pt x="1287" y="6672"/>
                  </a:cubicBezTo>
                  <a:lnTo>
                    <a:pt x="4692" y="1790"/>
                  </a:lnTo>
                  <a:cubicBezTo>
                    <a:pt x="4716" y="1742"/>
                    <a:pt x="4716" y="1671"/>
                    <a:pt x="4692" y="1623"/>
                  </a:cubicBezTo>
                  <a:lnTo>
                    <a:pt x="4002" y="432"/>
                  </a:lnTo>
                  <a:cubicBezTo>
                    <a:pt x="3906" y="266"/>
                    <a:pt x="3763" y="170"/>
                    <a:pt x="3597" y="147"/>
                  </a:cubicBezTo>
                  <a:lnTo>
                    <a:pt x="2573" y="4"/>
                  </a:lnTo>
                  <a:cubicBezTo>
                    <a:pt x="2553" y="2"/>
                    <a:pt x="2532" y="1"/>
                    <a:pt x="2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50"/>
            <p:cNvSpPr/>
            <p:nvPr/>
          </p:nvSpPr>
          <p:spPr>
            <a:xfrm>
              <a:off x="4005817" y="2879229"/>
              <a:ext cx="333040" cy="255838"/>
            </a:xfrm>
            <a:custGeom>
              <a:avLst/>
              <a:gdLst/>
              <a:ahLst/>
              <a:cxnLst/>
              <a:rect l="l" t="t" r="r" b="b"/>
              <a:pathLst>
                <a:path w="9456" h="7264" extrusionOk="0">
                  <a:moveTo>
                    <a:pt x="5859" y="0"/>
                  </a:moveTo>
                  <a:cubicBezTo>
                    <a:pt x="5764" y="0"/>
                    <a:pt x="5669" y="48"/>
                    <a:pt x="5621" y="120"/>
                  </a:cubicBezTo>
                  <a:lnTo>
                    <a:pt x="5407" y="453"/>
                  </a:lnTo>
                  <a:cubicBezTo>
                    <a:pt x="5354" y="523"/>
                    <a:pt x="5277" y="567"/>
                    <a:pt x="5192" y="567"/>
                  </a:cubicBezTo>
                  <a:cubicBezTo>
                    <a:pt x="5161" y="567"/>
                    <a:pt x="5129" y="561"/>
                    <a:pt x="5097" y="548"/>
                  </a:cubicBezTo>
                  <a:lnTo>
                    <a:pt x="4573" y="239"/>
                  </a:lnTo>
                  <a:cubicBezTo>
                    <a:pt x="4526" y="215"/>
                    <a:pt x="4478" y="215"/>
                    <a:pt x="4430" y="215"/>
                  </a:cubicBezTo>
                  <a:lnTo>
                    <a:pt x="3383" y="334"/>
                  </a:lnTo>
                  <a:cubicBezTo>
                    <a:pt x="3287" y="334"/>
                    <a:pt x="3192" y="405"/>
                    <a:pt x="3168" y="501"/>
                  </a:cubicBezTo>
                  <a:lnTo>
                    <a:pt x="3001" y="1239"/>
                  </a:lnTo>
                  <a:cubicBezTo>
                    <a:pt x="2978" y="1310"/>
                    <a:pt x="2954" y="1358"/>
                    <a:pt x="2906" y="1382"/>
                  </a:cubicBezTo>
                  <a:lnTo>
                    <a:pt x="1977" y="2048"/>
                  </a:lnTo>
                  <a:cubicBezTo>
                    <a:pt x="1930" y="2096"/>
                    <a:pt x="1906" y="2144"/>
                    <a:pt x="1882" y="2215"/>
                  </a:cubicBezTo>
                  <a:lnTo>
                    <a:pt x="1668" y="3549"/>
                  </a:lnTo>
                  <a:cubicBezTo>
                    <a:pt x="1644" y="3644"/>
                    <a:pt x="1596" y="3692"/>
                    <a:pt x="1525" y="3739"/>
                  </a:cubicBezTo>
                  <a:lnTo>
                    <a:pt x="691" y="4097"/>
                  </a:lnTo>
                  <a:cubicBezTo>
                    <a:pt x="596" y="4120"/>
                    <a:pt x="549" y="4216"/>
                    <a:pt x="572" y="4335"/>
                  </a:cubicBezTo>
                  <a:lnTo>
                    <a:pt x="668" y="5621"/>
                  </a:lnTo>
                  <a:cubicBezTo>
                    <a:pt x="668" y="5716"/>
                    <a:pt x="644" y="5787"/>
                    <a:pt x="596" y="5835"/>
                  </a:cubicBezTo>
                  <a:lnTo>
                    <a:pt x="120" y="6216"/>
                  </a:lnTo>
                  <a:cubicBezTo>
                    <a:pt x="48" y="6264"/>
                    <a:pt x="25" y="6311"/>
                    <a:pt x="25" y="6383"/>
                  </a:cubicBezTo>
                  <a:lnTo>
                    <a:pt x="25" y="7216"/>
                  </a:lnTo>
                  <a:lnTo>
                    <a:pt x="1" y="7240"/>
                  </a:lnTo>
                  <a:lnTo>
                    <a:pt x="9455" y="7264"/>
                  </a:lnTo>
                  <a:lnTo>
                    <a:pt x="9074" y="6502"/>
                  </a:lnTo>
                  <a:cubicBezTo>
                    <a:pt x="9050" y="6454"/>
                    <a:pt x="9050" y="6383"/>
                    <a:pt x="9074" y="6335"/>
                  </a:cubicBezTo>
                  <a:lnTo>
                    <a:pt x="9384" y="5311"/>
                  </a:lnTo>
                  <a:cubicBezTo>
                    <a:pt x="9431" y="5192"/>
                    <a:pt x="9360" y="5049"/>
                    <a:pt x="9241" y="5001"/>
                  </a:cubicBezTo>
                  <a:lnTo>
                    <a:pt x="8979" y="4930"/>
                  </a:lnTo>
                  <a:cubicBezTo>
                    <a:pt x="8884" y="4906"/>
                    <a:pt x="8812" y="4811"/>
                    <a:pt x="8812" y="4692"/>
                  </a:cubicBezTo>
                  <a:lnTo>
                    <a:pt x="8884" y="3096"/>
                  </a:lnTo>
                  <a:cubicBezTo>
                    <a:pt x="8884" y="3001"/>
                    <a:pt x="8836" y="2906"/>
                    <a:pt x="8741" y="2858"/>
                  </a:cubicBezTo>
                  <a:lnTo>
                    <a:pt x="8312" y="2691"/>
                  </a:lnTo>
                  <a:cubicBezTo>
                    <a:pt x="8241" y="2644"/>
                    <a:pt x="8193" y="2572"/>
                    <a:pt x="8169" y="2477"/>
                  </a:cubicBezTo>
                  <a:lnTo>
                    <a:pt x="8074" y="1453"/>
                  </a:lnTo>
                  <a:cubicBezTo>
                    <a:pt x="8074" y="1334"/>
                    <a:pt x="7955" y="1239"/>
                    <a:pt x="7836" y="1239"/>
                  </a:cubicBezTo>
                  <a:lnTo>
                    <a:pt x="7455" y="1239"/>
                  </a:lnTo>
                  <a:cubicBezTo>
                    <a:pt x="7336" y="1239"/>
                    <a:pt x="7240" y="1144"/>
                    <a:pt x="7240" y="1024"/>
                  </a:cubicBezTo>
                  <a:lnTo>
                    <a:pt x="7169" y="334"/>
                  </a:lnTo>
                  <a:cubicBezTo>
                    <a:pt x="7145" y="239"/>
                    <a:pt x="7074" y="143"/>
                    <a:pt x="6955" y="120"/>
                  </a:cubicBezTo>
                  <a:lnTo>
                    <a:pt x="58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50"/>
            <p:cNvSpPr/>
            <p:nvPr/>
          </p:nvSpPr>
          <p:spPr>
            <a:xfrm>
              <a:off x="4020926" y="3040889"/>
              <a:ext cx="92312" cy="75723"/>
            </a:xfrm>
            <a:custGeom>
              <a:avLst/>
              <a:gdLst/>
              <a:ahLst/>
              <a:cxnLst/>
              <a:rect l="l" t="t" r="r" b="b"/>
              <a:pathLst>
                <a:path w="2621" h="2150" extrusionOk="0">
                  <a:moveTo>
                    <a:pt x="168" y="1"/>
                  </a:moveTo>
                  <a:cubicBezTo>
                    <a:pt x="96" y="1"/>
                    <a:pt x="44" y="47"/>
                    <a:pt x="24" y="126"/>
                  </a:cubicBezTo>
                  <a:cubicBezTo>
                    <a:pt x="1" y="197"/>
                    <a:pt x="48" y="269"/>
                    <a:pt x="120" y="292"/>
                  </a:cubicBezTo>
                  <a:lnTo>
                    <a:pt x="929" y="531"/>
                  </a:lnTo>
                  <a:cubicBezTo>
                    <a:pt x="1001" y="531"/>
                    <a:pt x="1048" y="602"/>
                    <a:pt x="1072" y="673"/>
                  </a:cubicBezTo>
                  <a:lnTo>
                    <a:pt x="1120" y="1340"/>
                  </a:lnTo>
                  <a:cubicBezTo>
                    <a:pt x="1144" y="1507"/>
                    <a:pt x="1263" y="1674"/>
                    <a:pt x="1429" y="1745"/>
                  </a:cubicBezTo>
                  <a:lnTo>
                    <a:pt x="2382" y="2150"/>
                  </a:lnTo>
                  <a:lnTo>
                    <a:pt x="2430" y="2150"/>
                  </a:lnTo>
                  <a:cubicBezTo>
                    <a:pt x="2501" y="2150"/>
                    <a:pt x="2549" y="2102"/>
                    <a:pt x="2572" y="2055"/>
                  </a:cubicBezTo>
                  <a:cubicBezTo>
                    <a:pt x="2620" y="1983"/>
                    <a:pt x="2572" y="1888"/>
                    <a:pt x="2501" y="1864"/>
                  </a:cubicBezTo>
                  <a:lnTo>
                    <a:pt x="1525" y="1459"/>
                  </a:lnTo>
                  <a:cubicBezTo>
                    <a:pt x="1477" y="1435"/>
                    <a:pt x="1429" y="1364"/>
                    <a:pt x="1429" y="1316"/>
                  </a:cubicBezTo>
                  <a:lnTo>
                    <a:pt x="1358" y="650"/>
                  </a:lnTo>
                  <a:cubicBezTo>
                    <a:pt x="1334" y="435"/>
                    <a:pt x="1215" y="269"/>
                    <a:pt x="1025" y="221"/>
                  </a:cubicBezTo>
                  <a:lnTo>
                    <a:pt x="215" y="7"/>
                  </a:lnTo>
                  <a:cubicBezTo>
                    <a:pt x="198" y="3"/>
                    <a:pt x="183" y="1"/>
                    <a:pt x="1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50"/>
            <p:cNvSpPr/>
            <p:nvPr/>
          </p:nvSpPr>
          <p:spPr>
            <a:xfrm>
              <a:off x="4108166" y="2906701"/>
              <a:ext cx="65439" cy="112634"/>
            </a:xfrm>
            <a:custGeom>
              <a:avLst/>
              <a:gdLst/>
              <a:ahLst/>
              <a:cxnLst/>
              <a:rect l="l" t="t" r="r" b="b"/>
              <a:pathLst>
                <a:path w="1858" h="3198" extrusionOk="0">
                  <a:moveTo>
                    <a:pt x="190" y="0"/>
                  </a:moveTo>
                  <a:cubicBezTo>
                    <a:pt x="119" y="0"/>
                    <a:pt x="63" y="43"/>
                    <a:pt x="24" y="102"/>
                  </a:cubicBezTo>
                  <a:cubicBezTo>
                    <a:pt x="0" y="173"/>
                    <a:pt x="48" y="268"/>
                    <a:pt x="119" y="292"/>
                  </a:cubicBezTo>
                  <a:lnTo>
                    <a:pt x="905" y="625"/>
                  </a:lnTo>
                  <a:cubicBezTo>
                    <a:pt x="953" y="625"/>
                    <a:pt x="977" y="673"/>
                    <a:pt x="977" y="697"/>
                  </a:cubicBezTo>
                  <a:cubicBezTo>
                    <a:pt x="977" y="721"/>
                    <a:pt x="977" y="768"/>
                    <a:pt x="953" y="792"/>
                  </a:cubicBezTo>
                  <a:lnTo>
                    <a:pt x="429" y="1459"/>
                  </a:lnTo>
                  <a:cubicBezTo>
                    <a:pt x="238" y="1697"/>
                    <a:pt x="357" y="2031"/>
                    <a:pt x="643" y="2102"/>
                  </a:cubicBezTo>
                  <a:lnTo>
                    <a:pt x="1334" y="2292"/>
                  </a:lnTo>
                  <a:cubicBezTo>
                    <a:pt x="1358" y="2316"/>
                    <a:pt x="1405" y="2340"/>
                    <a:pt x="1405" y="2388"/>
                  </a:cubicBezTo>
                  <a:lnTo>
                    <a:pt x="1524" y="3078"/>
                  </a:lnTo>
                  <a:cubicBezTo>
                    <a:pt x="1548" y="3150"/>
                    <a:pt x="1620" y="3197"/>
                    <a:pt x="1691" y="3197"/>
                  </a:cubicBezTo>
                  <a:lnTo>
                    <a:pt x="1715" y="3197"/>
                  </a:lnTo>
                  <a:cubicBezTo>
                    <a:pt x="1786" y="3174"/>
                    <a:pt x="1858" y="3102"/>
                    <a:pt x="1834" y="3007"/>
                  </a:cubicBezTo>
                  <a:lnTo>
                    <a:pt x="1715" y="2316"/>
                  </a:lnTo>
                  <a:cubicBezTo>
                    <a:pt x="1667" y="2173"/>
                    <a:pt x="1548" y="2054"/>
                    <a:pt x="1405" y="2007"/>
                  </a:cubicBezTo>
                  <a:lnTo>
                    <a:pt x="715" y="1816"/>
                  </a:lnTo>
                  <a:cubicBezTo>
                    <a:pt x="643" y="1792"/>
                    <a:pt x="619" y="1697"/>
                    <a:pt x="667" y="1650"/>
                  </a:cubicBezTo>
                  <a:lnTo>
                    <a:pt x="1191" y="983"/>
                  </a:lnTo>
                  <a:cubicBezTo>
                    <a:pt x="1262" y="864"/>
                    <a:pt x="1310" y="745"/>
                    <a:pt x="1262" y="625"/>
                  </a:cubicBezTo>
                  <a:cubicBezTo>
                    <a:pt x="1239" y="483"/>
                    <a:pt x="1143" y="387"/>
                    <a:pt x="1024" y="340"/>
                  </a:cubicBezTo>
                  <a:lnTo>
                    <a:pt x="238" y="6"/>
                  </a:lnTo>
                  <a:cubicBezTo>
                    <a:pt x="221" y="2"/>
                    <a:pt x="205" y="0"/>
                    <a:pt x="1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50"/>
            <p:cNvSpPr/>
            <p:nvPr/>
          </p:nvSpPr>
          <p:spPr>
            <a:xfrm>
              <a:off x="4136659" y="2907299"/>
              <a:ext cx="132110" cy="55014"/>
            </a:xfrm>
            <a:custGeom>
              <a:avLst/>
              <a:gdLst/>
              <a:ahLst/>
              <a:cxnLst/>
              <a:rect l="l" t="t" r="r" b="b"/>
              <a:pathLst>
                <a:path w="3751" h="1562" extrusionOk="0">
                  <a:moveTo>
                    <a:pt x="3538" y="0"/>
                  </a:moveTo>
                  <a:cubicBezTo>
                    <a:pt x="3500" y="0"/>
                    <a:pt x="3461" y="18"/>
                    <a:pt x="3430" y="61"/>
                  </a:cubicBezTo>
                  <a:lnTo>
                    <a:pt x="2382" y="1156"/>
                  </a:lnTo>
                  <a:cubicBezTo>
                    <a:pt x="2304" y="1215"/>
                    <a:pt x="2209" y="1258"/>
                    <a:pt x="2112" y="1258"/>
                  </a:cubicBezTo>
                  <a:cubicBezTo>
                    <a:pt x="2091" y="1258"/>
                    <a:pt x="2070" y="1256"/>
                    <a:pt x="2049" y="1251"/>
                  </a:cubicBezTo>
                  <a:lnTo>
                    <a:pt x="215" y="847"/>
                  </a:lnTo>
                  <a:cubicBezTo>
                    <a:pt x="199" y="843"/>
                    <a:pt x="183" y="841"/>
                    <a:pt x="168" y="841"/>
                  </a:cubicBezTo>
                  <a:cubicBezTo>
                    <a:pt x="97" y="841"/>
                    <a:pt x="44" y="887"/>
                    <a:pt x="25" y="966"/>
                  </a:cubicBezTo>
                  <a:cubicBezTo>
                    <a:pt x="1" y="1037"/>
                    <a:pt x="72" y="1132"/>
                    <a:pt x="144" y="1132"/>
                  </a:cubicBezTo>
                  <a:lnTo>
                    <a:pt x="1978" y="1561"/>
                  </a:lnTo>
                  <a:lnTo>
                    <a:pt x="2120" y="1561"/>
                  </a:lnTo>
                  <a:cubicBezTo>
                    <a:pt x="2287" y="1561"/>
                    <a:pt x="2454" y="1490"/>
                    <a:pt x="2573" y="1371"/>
                  </a:cubicBezTo>
                  <a:lnTo>
                    <a:pt x="3645" y="251"/>
                  </a:lnTo>
                  <a:cubicBezTo>
                    <a:pt x="3750" y="145"/>
                    <a:pt x="3647" y="0"/>
                    <a:pt x="35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50"/>
            <p:cNvSpPr/>
            <p:nvPr/>
          </p:nvSpPr>
          <p:spPr>
            <a:xfrm>
              <a:off x="4233972" y="2961573"/>
              <a:ext cx="66284" cy="134083"/>
            </a:xfrm>
            <a:custGeom>
              <a:avLst/>
              <a:gdLst/>
              <a:ahLst/>
              <a:cxnLst/>
              <a:rect l="l" t="t" r="r" b="b"/>
              <a:pathLst>
                <a:path w="1882" h="3807" extrusionOk="0">
                  <a:moveTo>
                    <a:pt x="1699" y="1"/>
                  </a:moveTo>
                  <a:cubicBezTo>
                    <a:pt x="1644" y="1"/>
                    <a:pt x="1589" y="40"/>
                    <a:pt x="1572" y="92"/>
                  </a:cubicBezTo>
                  <a:lnTo>
                    <a:pt x="1215" y="854"/>
                  </a:lnTo>
                  <a:cubicBezTo>
                    <a:pt x="1120" y="1044"/>
                    <a:pt x="1120" y="1282"/>
                    <a:pt x="1239" y="1473"/>
                  </a:cubicBezTo>
                  <a:lnTo>
                    <a:pt x="1382" y="1759"/>
                  </a:lnTo>
                  <a:cubicBezTo>
                    <a:pt x="1453" y="1901"/>
                    <a:pt x="1429" y="2068"/>
                    <a:pt x="1334" y="2211"/>
                  </a:cubicBezTo>
                  <a:lnTo>
                    <a:pt x="48" y="3545"/>
                  </a:lnTo>
                  <a:cubicBezTo>
                    <a:pt x="0" y="3616"/>
                    <a:pt x="0" y="3711"/>
                    <a:pt x="48" y="3759"/>
                  </a:cubicBezTo>
                  <a:cubicBezTo>
                    <a:pt x="70" y="3781"/>
                    <a:pt x="112" y="3803"/>
                    <a:pt x="155" y="3806"/>
                  </a:cubicBezTo>
                  <a:lnTo>
                    <a:pt x="155" y="3806"/>
                  </a:lnTo>
                  <a:cubicBezTo>
                    <a:pt x="199" y="3803"/>
                    <a:pt x="241" y="3781"/>
                    <a:pt x="262" y="3759"/>
                  </a:cubicBezTo>
                  <a:lnTo>
                    <a:pt x="1525" y="2401"/>
                  </a:lnTo>
                  <a:cubicBezTo>
                    <a:pt x="1739" y="2187"/>
                    <a:pt x="1786" y="1854"/>
                    <a:pt x="1644" y="1592"/>
                  </a:cubicBezTo>
                  <a:lnTo>
                    <a:pt x="1477" y="1330"/>
                  </a:lnTo>
                  <a:cubicBezTo>
                    <a:pt x="1429" y="1211"/>
                    <a:pt x="1429" y="1092"/>
                    <a:pt x="1477" y="973"/>
                  </a:cubicBezTo>
                  <a:lnTo>
                    <a:pt x="1858" y="211"/>
                  </a:lnTo>
                  <a:cubicBezTo>
                    <a:pt x="1882" y="139"/>
                    <a:pt x="1858" y="44"/>
                    <a:pt x="1763" y="20"/>
                  </a:cubicBezTo>
                  <a:cubicBezTo>
                    <a:pt x="1743" y="7"/>
                    <a:pt x="1721" y="1"/>
                    <a:pt x="1699" y="1"/>
                  </a:cubicBezTo>
                  <a:close/>
                  <a:moveTo>
                    <a:pt x="155" y="3806"/>
                  </a:moveTo>
                  <a:cubicBezTo>
                    <a:pt x="151" y="3806"/>
                    <a:pt x="147" y="3807"/>
                    <a:pt x="143" y="3807"/>
                  </a:cubicBezTo>
                  <a:lnTo>
                    <a:pt x="167" y="3807"/>
                  </a:lnTo>
                  <a:cubicBezTo>
                    <a:pt x="163" y="3807"/>
                    <a:pt x="159" y="3806"/>
                    <a:pt x="155" y="38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50"/>
            <p:cNvSpPr/>
            <p:nvPr/>
          </p:nvSpPr>
          <p:spPr>
            <a:xfrm>
              <a:off x="4058682" y="2860739"/>
              <a:ext cx="38601" cy="85620"/>
            </a:xfrm>
            <a:custGeom>
              <a:avLst/>
              <a:gdLst/>
              <a:ahLst/>
              <a:cxnLst/>
              <a:rect l="l" t="t" r="r" b="b"/>
              <a:pathLst>
                <a:path w="1096" h="2431" extrusionOk="0">
                  <a:moveTo>
                    <a:pt x="157" y="1"/>
                  </a:moveTo>
                  <a:cubicBezTo>
                    <a:pt x="105" y="1"/>
                    <a:pt x="55" y="27"/>
                    <a:pt x="24" y="73"/>
                  </a:cubicBezTo>
                  <a:cubicBezTo>
                    <a:pt x="0" y="144"/>
                    <a:pt x="24" y="240"/>
                    <a:pt x="95" y="287"/>
                  </a:cubicBezTo>
                  <a:lnTo>
                    <a:pt x="596" y="597"/>
                  </a:lnTo>
                  <a:cubicBezTo>
                    <a:pt x="643" y="597"/>
                    <a:pt x="667" y="668"/>
                    <a:pt x="643" y="692"/>
                  </a:cubicBezTo>
                  <a:lnTo>
                    <a:pt x="405" y="1287"/>
                  </a:lnTo>
                  <a:cubicBezTo>
                    <a:pt x="381" y="1407"/>
                    <a:pt x="381" y="1526"/>
                    <a:pt x="429" y="1621"/>
                  </a:cubicBezTo>
                  <a:lnTo>
                    <a:pt x="786" y="2335"/>
                  </a:lnTo>
                  <a:cubicBezTo>
                    <a:pt x="810" y="2383"/>
                    <a:pt x="881" y="2431"/>
                    <a:pt x="929" y="2431"/>
                  </a:cubicBezTo>
                  <a:cubicBezTo>
                    <a:pt x="953" y="2431"/>
                    <a:pt x="977" y="2407"/>
                    <a:pt x="1000" y="2407"/>
                  </a:cubicBezTo>
                  <a:cubicBezTo>
                    <a:pt x="1072" y="2359"/>
                    <a:pt x="1096" y="2288"/>
                    <a:pt x="1048" y="2192"/>
                  </a:cubicBezTo>
                  <a:lnTo>
                    <a:pt x="691" y="1502"/>
                  </a:lnTo>
                  <a:cubicBezTo>
                    <a:pt x="691" y="1454"/>
                    <a:pt x="691" y="1430"/>
                    <a:pt x="691" y="1407"/>
                  </a:cubicBezTo>
                  <a:lnTo>
                    <a:pt x="929" y="811"/>
                  </a:lnTo>
                  <a:cubicBezTo>
                    <a:pt x="1000" y="621"/>
                    <a:pt x="929" y="430"/>
                    <a:pt x="762" y="311"/>
                  </a:cubicBezTo>
                  <a:lnTo>
                    <a:pt x="238" y="25"/>
                  </a:lnTo>
                  <a:cubicBezTo>
                    <a:pt x="213" y="8"/>
                    <a:pt x="185" y="1"/>
                    <a:pt x="1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50"/>
            <p:cNvSpPr/>
            <p:nvPr/>
          </p:nvSpPr>
          <p:spPr>
            <a:xfrm>
              <a:off x="4001626" y="2874193"/>
              <a:ext cx="344769" cy="265911"/>
            </a:xfrm>
            <a:custGeom>
              <a:avLst/>
              <a:gdLst/>
              <a:ahLst/>
              <a:cxnLst/>
              <a:rect l="l" t="t" r="r" b="b"/>
              <a:pathLst>
                <a:path w="9789" h="7550" extrusionOk="0">
                  <a:moveTo>
                    <a:pt x="5942" y="324"/>
                  </a:moveTo>
                  <a:cubicBezTo>
                    <a:pt x="5952" y="324"/>
                    <a:pt x="5964" y="327"/>
                    <a:pt x="5978" y="334"/>
                  </a:cubicBezTo>
                  <a:lnTo>
                    <a:pt x="7074" y="429"/>
                  </a:lnTo>
                  <a:cubicBezTo>
                    <a:pt x="7097" y="453"/>
                    <a:pt x="7145" y="477"/>
                    <a:pt x="7145" y="524"/>
                  </a:cubicBezTo>
                  <a:lnTo>
                    <a:pt x="7217" y="1191"/>
                  </a:lnTo>
                  <a:cubicBezTo>
                    <a:pt x="7217" y="1406"/>
                    <a:pt x="7383" y="1548"/>
                    <a:pt x="7598" y="1548"/>
                  </a:cubicBezTo>
                  <a:lnTo>
                    <a:pt x="7979" y="1548"/>
                  </a:lnTo>
                  <a:cubicBezTo>
                    <a:pt x="8026" y="1548"/>
                    <a:pt x="8074" y="1572"/>
                    <a:pt x="8074" y="1620"/>
                  </a:cubicBezTo>
                  <a:lnTo>
                    <a:pt x="8169" y="2644"/>
                  </a:lnTo>
                  <a:cubicBezTo>
                    <a:pt x="8169" y="2787"/>
                    <a:pt x="8264" y="2906"/>
                    <a:pt x="8407" y="2977"/>
                  </a:cubicBezTo>
                  <a:lnTo>
                    <a:pt x="8812" y="3144"/>
                  </a:lnTo>
                  <a:cubicBezTo>
                    <a:pt x="8860" y="3168"/>
                    <a:pt x="8884" y="3192"/>
                    <a:pt x="8860" y="3215"/>
                  </a:cubicBezTo>
                  <a:lnTo>
                    <a:pt x="8812" y="4835"/>
                  </a:lnTo>
                  <a:cubicBezTo>
                    <a:pt x="8812" y="5025"/>
                    <a:pt x="8907" y="5168"/>
                    <a:pt x="9098" y="5240"/>
                  </a:cubicBezTo>
                  <a:lnTo>
                    <a:pt x="9336" y="5311"/>
                  </a:lnTo>
                  <a:cubicBezTo>
                    <a:pt x="9360" y="5311"/>
                    <a:pt x="9384" y="5335"/>
                    <a:pt x="9384" y="5335"/>
                  </a:cubicBezTo>
                  <a:cubicBezTo>
                    <a:pt x="9384" y="5359"/>
                    <a:pt x="9384" y="5383"/>
                    <a:pt x="9384" y="5406"/>
                  </a:cubicBezTo>
                  <a:lnTo>
                    <a:pt x="9050" y="6407"/>
                  </a:lnTo>
                  <a:cubicBezTo>
                    <a:pt x="9003" y="6502"/>
                    <a:pt x="9026" y="6621"/>
                    <a:pt x="9074" y="6716"/>
                  </a:cubicBezTo>
                  <a:lnTo>
                    <a:pt x="9360" y="7240"/>
                  </a:lnTo>
                  <a:lnTo>
                    <a:pt x="9360" y="7240"/>
                  </a:lnTo>
                  <a:lnTo>
                    <a:pt x="310" y="7216"/>
                  </a:lnTo>
                  <a:lnTo>
                    <a:pt x="310" y="6550"/>
                  </a:lnTo>
                  <a:cubicBezTo>
                    <a:pt x="310" y="6526"/>
                    <a:pt x="310" y="6502"/>
                    <a:pt x="334" y="6478"/>
                  </a:cubicBezTo>
                  <a:lnTo>
                    <a:pt x="810" y="6097"/>
                  </a:lnTo>
                  <a:cubicBezTo>
                    <a:pt x="906" y="6026"/>
                    <a:pt x="977" y="5907"/>
                    <a:pt x="953" y="5764"/>
                  </a:cubicBezTo>
                  <a:lnTo>
                    <a:pt x="834" y="4454"/>
                  </a:lnTo>
                  <a:cubicBezTo>
                    <a:pt x="834" y="4430"/>
                    <a:pt x="858" y="4406"/>
                    <a:pt x="906" y="4382"/>
                  </a:cubicBezTo>
                  <a:lnTo>
                    <a:pt x="1715" y="4049"/>
                  </a:lnTo>
                  <a:cubicBezTo>
                    <a:pt x="1834" y="4001"/>
                    <a:pt x="1906" y="3882"/>
                    <a:pt x="1930" y="3763"/>
                  </a:cubicBezTo>
                  <a:lnTo>
                    <a:pt x="2168" y="2406"/>
                  </a:lnTo>
                  <a:cubicBezTo>
                    <a:pt x="2168" y="2382"/>
                    <a:pt x="2192" y="2358"/>
                    <a:pt x="2192" y="2334"/>
                  </a:cubicBezTo>
                  <a:lnTo>
                    <a:pt x="3120" y="1668"/>
                  </a:lnTo>
                  <a:cubicBezTo>
                    <a:pt x="3192" y="1620"/>
                    <a:pt x="3263" y="1548"/>
                    <a:pt x="3287" y="1453"/>
                  </a:cubicBezTo>
                  <a:lnTo>
                    <a:pt x="3454" y="715"/>
                  </a:lnTo>
                  <a:cubicBezTo>
                    <a:pt x="3454" y="667"/>
                    <a:pt x="3478" y="644"/>
                    <a:pt x="3525" y="644"/>
                  </a:cubicBezTo>
                  <a:lnTo>
                    <a:pt x="4573" y="548"/>
                  </a:lnTo>
                  <a:cubicBezTo>
                    <a:pt x="4585" y="536"/>
                    <a:pt x="4591" y="530"/>
                    <a:pt x="4597" y="530"/>
                  </a:cubicBezTo>
                  <a:cubicBezTo>
                    <a:pt x="4603" y="530"/>
                    <a:pt x="4609" y="536"/>
                    <a:pt x="4621" y="548"/>
                  </a:cubicBezTo>
                  <a:lnTo>
                    <a:pt x="5169" y="834"/>
                  </a:lnTo>
                  <a:cubicBezTo>
                    <a:pt x="5226" y="867"/>
                    <a:pt x="5289" y="883"/>
                    <a:pt x="5351" y="883"/>
                  </a:cubicBezTo>
                  <a:cubicBezTo>
                    <a:pt x="5471" y="883"/>
                    <a:pt x="5590" y="824"/>
                    <a:pt x="5669" y="715"/>
                  </a:cubicBezTo>
                  <a:lnTo>
                    <a:pt x="5883" y="358"/>
                  </a:lnTo>
                  <a:cubicBezTo>
                    <a:pt x="5900" y="341"/>
                    <a:pt x="5917" y="324"/>
                    <a:pt x="5942" y="324"/>
                  </a:cubicBezTo>
                  <a:close/>
                  <a:moveTo>
                    <a:pt x="6002" y="1"/>
                  </a:moveTo>
                  <a:cubicBezTo>
                    <a:pt x="5859" y="1"/>
                    <a:pt x="5716" y="48"/>
                    <a:pt x="5645" y="191"/>
                  </a:cubicBezTo>
                  <a:lnTo>
                    <a:pt x="5430" y="524"/>
                  </a:lnTo>
                  <a:cubicBezTo>
                    <a:pt x="5417" y="552"/>
                    <a:pt x="5394" y="564"/>
                    <a:pt x="5369" y="564"/>
                  </a:cubicBezTo>
                  <a:cubicBezTo>
                    <a:pt x="5351" y="564"/>
                    <a:pt x="5331" y="558"/>
                    <a:pt x="5311" y="548"/>
                  </a:cubicBezTo>
                  <a:lnTo>
                    <a:pt x="4764" y="263"/>
                  </a:lnTo>
                  <a:cubicBezTo>
                    <a:pt x="4716" y="215"/>
                    <a:pt x="4621" y="215"/>
                    <a:pt x="4549" y="215"/>
                  </a:cubicBezTo>
                  <a:lnTo>
                    <a:pt x="3502" y="310"/>
                  </a:lnTo>
                  <a:cubicBezTo>
                    <a:pt x="3335" y="334"/>
                    <a:pt x="3192" y="453"/>
                    <a:pt x="3168" y="620"/>
                  </a:cubicBezTo>
                  <a:lnTo>
                    <a:pt x="2978" y="1358"/>
                  </a:lnTo>
                  <a:cubicBezTo>
                    <a:pt x="2978" y="1382"/>
                    <a:pt x="2978" y="1406"/>
                    <a:pt x="2954" y="1406"/>
                  </a:cubicBezTo>
                  <a:lnTo>
                    <a:pt x="2025" y="2072"/>
                  </a:lnTo>
                  <a:cubicBezTo>
                    <a:pt x="1954" y="2144"/>
                    <a:pt x="1882" y="2215"/>
                    <a:pt x="1882" y="2334"/>
                  </a:cubicBezTo>
                  <a:lnTo>
                    <a:pt x="1644" y="3692"/>
                  </a:lnTo>
                  <a:cubicBezTo>
                    <a:pt x="1644" y="3716"/>
                    <a:pt x="1620" y="3739"/>
                    <a:pt x="1596" y="3739"/>
                  </a:cubicBezTo>
                  <a:lnTo>
                    <a:pt x="787" y="4097"/>
                  </a:lnTo>
                  <a:cubicBezTo>
                    <a:pt x="620" y="4168"/>
                    <a:pt x="525" y="4311"/>
                    <a:pt x="549" y="4478"/>
                  </a:cubicBezTo>
                  <a:lnTo>
                    <a:pt x="668" y="5787"/>
                  </a:lnTo>
                  <a:cubicBezTo>
                    <a:pt x="668" y="5811"/>
                    <a:pt x="644" y="5835"/>
                    <a:pt x="620" y="5859"/>
                  </a:cubicBezTo>
                  <a:lnTo>
                    <a:pt x="144" y="6240"/>
                  </a:lnTo>
                  <a:cubicBezTo>
                    <a:pt x="48" y="6311"/>
                    <a:pt x="1" y="6407"/>
                    <a:pt x="1" y="6526"/>
                  </a:cubicBezTo>
                  <a:lnTo>
                    <a:pt x="1" y="7359"/>
                  </a:lnTo>
                  <a:cubicBezTo>
                    <a:pt x="1" y="7431"/>
                    <a:pt x="48" y="7526"/>
                    <a:pt x="144" y="7526"/>
                  </a:cubicBezTo>
                  <a:lnTo>
                    <a:pt x="9598" y="7550"/>
                  </a:lnTo>
                  <a:cubicBezTo>
                    <a:pt x="9717" y="7550"/>
                    <a:pt x="9789" y="7431"/>
                    <a:pt x="9741" y="7335"/>
                  </a:cubicBezTo>
                  <a:lnTo>
                    <a:pt x="9336" y="6573"/>
                  </a:lnTo>
                  <a:cubicBezTo>
                    <a:pt x="9336" y="6550"/>
                    <a:pt x="9336" y="6526"/>
                    <a:pt x="9336" y="6502"/>
                  </a:cubicBezTo>
                  <a:lnTo>
                    <a:pt x="9669" y="5502"/>
                  </a:lnTo>
                  <a:cubicBezTo>
                    <a:pt x="9717" y="5406"/>
                    <a:pt x="9693" y="5287"/>
                    <a:pt x="9646" y="5192"/>
                  </a:cubicBezTo>
                  <a:cubicBezTo>
                    <a:pt x="9598" y="5097"/>
                    <a:pt x="9527" y="5049"/>
                    <a:pt x="9431" y="5002"/>
                  </a:cubicBezTo>
                  <a:lnTo>
                    <a:pt x="9169" y="4930"/>
                  </a:lnTo>
                  <a:cubicBezTo>
                    <a:pt x="9146" y="4930"/>
                    <a:pt x="9122" y="4882"/>
                    <a:pt x="9122" y="4859"/>
                  </a:cubicBezTo>
                  <a:lnTo>
                    <a:pt x="9169" y="3239"/>
                  </a:lnTo>
                  <a:cubicBezTo>
                    <a:pt x="9193" y="3073"/>
                    <a:pt x="9098" y="2930"/>
                    <a:pt x="8955" y="2858"/>
                  </a:cubicBezTo>
                  <a:lnTo>
                    <a:pt x="8526" y="2692"/>
                  </a:lnTo>
                  <a:cubicBezTo>
                    <a:pt x="8479" y="2668"/>
                    <a:pt x="8479" y="2644"/>
                    <a:pt x="8479" y="2620"/>
                  </a:cubicBezTo>
                  <a:lnTo>
                    <a:pt x="8383" y="1596"/>
                  </a:lnTo>
                  <a:cubicBezTo>
                    <a:pt x="8360" y="1382"/>
                    <a:pt x="8193" y="1239"/>
                    <a:pt x="7979" y="1239"/>
                  </a:cubicBezTo>
                  <a:lnTo>
                    <a:pt x="7598" y="1239"/>
                  </a:lnTo>
                  <a:cubicBezTo>
                    <a:pt x="7550" y="1239"/>
                    <a:pt x="7526" y="1215"/>
                    <a:pt x="7526" y="1167"/>
                  </a:cubicBezTo>
                  <a:lnTo>
                    <a:pt x="7455" y="477"/>
                  </a:lnTo>
                  <a:cubicBezTo>
                    <a:pt x="7431" y="286"/>
                    <a:pt x="7288" y="143"/>
                    <a:pt x="7121" y="120"/>
                  </a:cubicBezTo>
                  <a:lnTo>
                    <a:pt x="60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50"/>
            <p:cNvSpPr/>
            <p:nvPr/>
          </p:nvSpPr>
          <p:spPr>
            <a:xfrm>
              <a:off x="4051110" y="2912442"/>
              <a:ext cx="223154" cy="222626"/>
            </a:xfrm>
            <a:custGeom>
              <a:avLst/>
              <a:gdLst/>
              <a:ahLst/>
              <a:cxnLst/>
              <a:rect l="l" t="t" r="r" b="b"/>
              <a:pathLst>
                <a:path w="6336" h="6321" extrusionOk="0">
                  <a:moveTo>
                    <a:pt x="3038" y="1"/>
                  </a:moveTo>
                  <a:cubicBezTo>
                    <a:pt x="2859" y="1"/>
                    <a:pt x="2709" y="133"/>
                    <a:pt x="2668" y="320"/>
                  </a:cubicBezTo>
                  <a:lnTo>
                    <a:pt x="2573" y="867"/>
                  </a:lnTo>
                  <a:cubicBezTo>
                    <a:pt x="2525" y="1010"/>
                    <a:pt x="2430" y="1129"/>
                    <a:pt x="2287" y="1177"/>
                  </a:cubicBezTo>
                  <a:lnTo>
                    <a:pt x="1644" y="1367"/>
                  </a:lnTo>
                  <a:cubicBezTo>
                    <a:pt x="1477" y="1415"/>
                    <a:pt x="1358" y="1534"/>
                    <a:pt x="1334" y="1701"/>
                  </a:cubicBezTo>
                  <a:lnTo>
                    <a:pt x="1287" y="2415"/>
                  </a:lnTo>
                  <a:cubicBezTo>
                    <a:pt x="1263" y="2463"/>
                    <a:pt x="1239" y="2534"/>
                    <a:pt x="1215" y="2582"/>
                  </a:cubicBezTo>
                  <a:lnTo>
                    <a:pt x="96" y="4249"/>
                  </a:lnTo>
                  <a:cubicBezTo>
                    <a:pt x="25" y="4320"/>
                    <a:pt x="1" y="4439"/>
                    <a:pt x="25" y="4535"/>
                  </a:cubicBezTo>
                  <a:cubicBezTo>
                    <a:pt x="96" y="4892"/>
                    <a:pt x="263" y="5940"/>
                    <a:pt x="310" y="6297"/>
                  </a:cubicBezTo>
                  <a:lnTo>
                    <a:pt x="6121" y="6321"/>
                  </a:lnTo>
                  <a:lnTo>
                    <a:pt x="6312" y="4035"/>
                  </a:lnTo>
                  <a:cubicBezTo>
                    <a:pt x="6335" y="3916"/>
                    <a:pt x="6288" y="3820"/>
                    <a:pt x="6240" y="3725"/>
                  </a:cubicBezTo>
                  <a:lnTo>
                    <a:pt x="6216" y="3725"/>
                  </a:lnTo>
                  <a:lnTo>
                    <a:pt x="5764" y="3154"/>
                  </a:lnTo>
                  <a:cubicBezTo>
                    <a:pt x="5669" y="3058"/>
                    <a:pt x="5645" y="2915"/>
                    <a:pt x="5692" y="2796"/>
                  </a:cubicBezTo>
                  <a:lnTo>
                    <a:pt x="6026" y="1653"/>
                  </a:lnTo>
                  <a:cubicBezTo>
                    <a:pt x="6074" y="1534"/>
                    <a:pt x="6050" y="1391"/>
                    <a:pt x="5978" y="1296"/>
                  </a:cubicBezTo>
                  <a:lnTo>
                    <a:pt x="5335" y="439"/>
                  </a:lnTo>
                  <a:cubicBezTo>
                    <a:pt x="5264" y="343"/>
                    <a:pt x="5169" y="296"/>
                    <a:pt x="5073" y="272"/>
                  </a:cubicBezTo>
                  <a:lnTo>
                    <a:pt x="3121" y="10"/>
                  </a:lnTo>
                  <a:cubicBezTo>
                    <a:pt x="3093" y="4"/>
                    <a:pt x="3065" y="1"/>
                    <a:pt x="3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50"/>
            <p:cNvSpPr/>
            <p:nvPr/>
          </p:nvSpPr>
          <p:spPr>
            <a:xfrm>
              <a:off x="4045263" y="2906842"/>
              <a:ext cx="234037" cy="233262"/>
            </a:xfrm>
            <a:custGeom>
              <a:avLst/>
              <a:gdLst/>
              <a:ahLst/>
              <a:cxnLst/>
              <a:rect l="l" t="t" r="r" b="b"/>
              <a:pathLst>
                <a:path w="6645" h="6623" extrusionOk="0">
                  <a:moveTo>
                    <a:pt x="3243" y="308"/>
                  </a:moveTo>
                  <a:cubicBezTo>
                    <a:pt x="3257" y="308"/>
                    <a:pt x="3272" y="309"/>
                    <a:pt x="3287" y="312"/>
                  </a:cubicBezTo>
                  <a:lnTo>
                    <a:pt x="5239" y="574"/>
                  </a:lnTo>
                  <a:cubicBezTo>
                    <a:pt x="5287" y="598"/>
                    <a:pt x="5358" y="621"/>
                    <a:pt x="5382" y="669"/>
                  </a:cubicBezTo>
                  <a:lnTo>
                    <a:pt x="6025" y="1550"/>
                  </a:lnTo>
                  <a:cubicBezTo>
                    <a:pt x="6073" y="1622"/>
                    <a:pt x="6097" y="1693"/>
                    <a:pt x="6073" y="1765"/>
                  </a:cubicBezTo>
                  <a:lnTo>
                    <a:pt x="5716" y="2908"/>
                  </a:lnTo>
                  <a:cubicBezTo>
                    <a:pt x="5668" y="3074"/>
                    <a:pt x="5692" y="3265"/>
                    <a:pt x="5811" y="3408"/>
                  </a:cubicBezTo>
                  <a:lnTo>
                    <a:pt x="6287" y="3979"/>
                  </a:lnTo>
                  <a:cubicBezTo>
                    <a:pt x="6335" y="4027"/>
                    <a:pt x="6359" y="4098"/>
                    <a:pt x="6335" y="4170"/>
                  </a:cubicBezTo>
                  <a:lnTo>
                    <a:pt x="6168" y="6313"/>
                  </a:lnTo>
                  <a:lnTo>
                    <a:pt x="619" y="6289"/>
                  </a:lnTo>
                  <a:lnTo>
                    <a:pt x="357" y="4670"/>
                  </a:lnTo>
                  <a:cubicBezTo>
                    <a:pt x="334" y="4598"/>
                    <a:pt x="357" y="4527"/>
                    <a:pt x="381" y="4479"/>
                  </a:cubicBezTo>
                  <a:lnTo>
                    <a:pt x="1524" y="2812"/>
                  </a:lnTo>
                  <a:cubicBezTo>
                    <a:pt x="1572" y="2741"/>
                    <a:pt x="1596" y="2646"/>
                    <a:pt x="1620" y="2574"/>
                  </a:cubicBezTo>
                  <a:lnTo>
                    <a:pt x="1691" y="1884"/>
                  </a:lnTo>
                  <a:cubicBezTo>
                    <a:pt x="1691" y="1788"/>
                    <a:pt x="1762" y="1717"/>
                    <a:pt x="1858" y="1669"/>
                  </a:cubicBezTo>
                  <a:lnTo>
                    <a:pt x="2524" y="1479"/>
                  </a:lnTo>
                  <a:cubicBezTo>
                    <a:pt x="2715" y="1431"/>
                    <a:pt x="2858" y="1264"/>
                    <a:pt x="2905" y="1074"/>
                  </a:cubicBezTo>
                  <a:lnTo>
                    <a:pt x="3001" y="502"/>
                  </a:lnTo>
                  <a:cubicBezTo>
                    <a:pt x="3022" y="396"/>
                    <a:pt x="3120" y="308"/>
                    <a:pt x="3243" y="308"/>
                  </a:cubicBezTo>
                  <a:close/>
                  <a:moveTo>
                    <a:pt x="3262" y="0"/>
                  </a:moveTo>
                  <a:cubicBezTo>
                    <a:pt x="2996" y="0"/>
                    <a:pt x="2759" y="185"/>
                    <a:pt x="2691" y="455"/>
                  </a:cubicBezTo>
                  <a:lnTo>
                    <a:pt x="2596" y="1003"/>
                  </a:lnTo>
                  <a:cubicBezTo>
                    <a:pt x="2572" y="1098"/>
                    <a:pt x="2501" y="1169"/>
                    <a:pt x="2405" y="1193"/>
                  </a:cubicBezTo>
                  <a:lnTo>
                    <a:pt x="1762" y="1384"/>
                  </a:lnTo>
                  <a:cubicBezTo>
                    <a:pt x="1548" y="1455"/>
                    <a:pt x="1405" y="1622"/>
                    <a:pt x="1381" y="1860"/>
                  </a:cubicBezTo>
                  <a:lnTo>
                    <a:pt x="1286" y="2527"/>
                  </a:lnTo>
                  <a:cubicBezTo>
                    <a:pt x="1286" y="2574"/>
                    <a:pt x="1262" y="2598"/>
                    <a:pt x="1262" y="2646"/>
                  </a:cubicBezTo>
                  <a:lnTo>
                    <a:pt x="119" y="4313"/>
                  </a:lnTo>
                  <a:cubicBezTo>
                    <a:pt x="48" y="4432"/>
                    <a:pt x="0" y="4575"/>
                    <a:pt x="48" y="4718"/>
                  </a:cubicBezTo>
                  <a:lnTo>
                    <a:pt x="334" y="6480"/>
                  </a:lnTo>
                  <a:cubicBezTo>
                    <a:pt x="334" y="6551"/>
                    <a:pt x="405" y="6599"/>
                    <a:pt x="476" y="6599"/>
                  </a:cubicBezTo>
                  <a:lnTo>
                    <a:pt x="6287" y="6623"/>
                  </a:lnTo>
                  <a:cubicBezTo>
                    <a:pt x="6359" y="6623"/>
                    <a:pt x="6430" y="6551"/>
                    <a:pt x="6430" y="6480"/>
                  </a:cubicBezTo>
                  <a:lnTo>
                    <a:pt x="6621" y="4194"/>
                  </a:lnTo>
                  <a:cubicBezTo>
                    <a:pt x="6644" y="4051"/>
                    <a:pt x="6597" y="3908"/>
                    <a:pt x="6501" y="3789"/>
                  </a:cubicBezTo>
                  <a:lnTo>
                    <a:pt x="6025" y="3217"/>
                  </a:lnTo>
                  <a:cubicBezTo>
                    <a:pt x="5978" y="3146"/>
                    <a:pt x="5978" y="3074"/>
                    <a:pt x="6001" y="2979"/>
                  </a:cubicBezTo>
                  <a:lnTo>
                    <a:pt x="6335" y="1860"/>
                  </a:lnTo>
                  <a:cubicBezTo>
                    <a:pt x="6406" y="1693"/>
                    <a:pt x="6359" y="1503"/>
                    <a:pt x="6263" y="1360"/>
                  </a:cubicBezTo>
                  <a:lnTo>
                    <a:pt x="5620" y="502"/>
                  </a:lnTo>
                  <a:cubicBezTo>
                    <a:pt x="5525" y="383"/>
                    <a:pt x="5406" y="312"/>
                    <a:pt x="5263" y="288"/>
                  </a:cubicBezTo>
                  <a:lnTo>
                    <a:pt x="3310" y="2"/>
                  </a:lnTo>
                  <a:cubicBezTo>
                    <a:pt x="3294" y="1"/>
                    <a:pt x="3278" y="0"/>
                    <a:pt x="32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50"/>
            <p:cNvSpPr/>
            <p:nvPr/>
          </p:nvSpPr>
          <p:spPr>
            <a:xfrm>
              <a:off x="4121585" y="3102348"/>
              <a:ext cx="31909" cy="31874"/>
            </a:xfrm>
            <a:custGeom>
              <a:avLst/>
              <a:gdLst/>
              <a:ahLst/>
              <a:cxnLst/>
              <a:rect l="l" t="t" r="r" b="b"/>
              <a:pathLst>
                <a:path w="906" h="905" extrusionOk="0">
                  <a:moveTo>
                    <a:pt x="453" y="0"/>
                  </a:moveTo>
                  <a:cubicBezTo>
                    <a:pt x="191" y="0"/>
                    <a:pt x="0" y="191"/>
                    <a:pt x="0" y="453"/>
                  </a:cubicBezTo>
                  <a:cubicBezTo>
                    <a:pt x="0" y="691"/>
                    <a:pt x="191" y="905"/>
                    <a:pt x="453" y="905"/>
                  </a:cubicBezTo>
                  <a:cubicBezTo>
                    <a:pt x="691" y="905"/>
                    <a:pt x="905" y="691"/>
                    <a:pt x="905" y="453"/>
                  </a:cubicBezTo>
                  <a:cubicBezTo>
                    <a:pt x="905" y="191"/>
                    <a:pt x="691" y="0"/>
                    <a:pt x="4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50"/>
            <p:cNvSpPr/>
            <p:nvPr/>
          </p:nvSpPr>
          <p:spPr>
            <a:xfrm>
              <a:off x="4192870" y="3102348"/>
              <a:ext cx="32755" cy="31874"/>
            </a:xfrm>
            <a:custGeom>
              <a:avLst/>
              <a:gdLst/>
              <a:ahLst/>
              <a:cxnLst/>
              <a:rect l="l" t="t" r="r" b="b"/>
              <a:pathLst>
                <a:path w="930" h="905" extrusionOk="0">
                  <a:moveTo>
                    <a:pt x="453" y="0"/>
                  </a:moveTo>
                  <a:cubicBezTo>
                    <a:pt x="215" y="0"/>
                    <a:pt x="0" y="214"/>
                    <a:pt x="0" y="453"/>
                  </a:cubicBezTo>
                  <a:cubicBezTo>
                    <a:pt x="0" y="714"/>
                    <a:pt x="215" y="905"/>
                    <a:pt x="453" y="905"/>
                  </a:cubicBezTo>
                  <a:cubicBezTo>
                    <a:pt x="715" y="905"/>
                    <a:pt x="929" y="714"/>
                    <a:pt x="929" y="453"/>
                  </a:cubicBezTo>
                  <a:cubicBezTo>
                    <a:pt x="929" y="214"/>
                    <a:pt x="715" y="0"/>
                    <a:pt x="4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50"/>
            <p:cNvSpPr/>
            <p:nvPr/>
          </p:nvSpPr>
          <p:spPr>
            <a:xfrm>
              <a:off x="4118204" y="3038600"/>
              <a:ext cx="109922" cy="74666"/>
            </a:xfrm>
            <a:custGeom>
              <a:avLst/>
              <a:gdLst/>
              <a:ahLst/>
              <a:cxnLst/>
              <a:rect l="l" t="t" r="r" b="b"/>
              <a:pathLst>
                <a:path w="3121" h="2120" extrusionOk="0">
                  <a:moveTo>
                    <a:pt x="1" y="0"/>
                  </a:moveTo>
                  <a:lnTo>
                    <a:pt x="1" y="1548"/>
                  </a:lnTo>
                  <a:cubicBezTo>
                    <a:pt x="1" y="1572"/>
                    <a:pt x="25" y="1596"/>
                    <a:pt x="49" y="1620"/>
                  </a:cubicBezTo>
                  <a:lnTo>
                    <a:pt x="573" y="2096"/>
                  </a:lnTo>
                  <a:cubicBezTo>
                    <a:pt x="573" y="2120"/>
                    <a:pt x="620" y="2120"/>
                    <a:pt x="644" y="2120"/>
                  </a:cubicBezTo>
                  <a:lnTo>
                    <a:pt x="2478" y="2120"/>
                  </a:lnTo>
                  <a:cubicBezTo>
                    <a:pt x="2525" y="2120"/>
                    <a:pt x="2549" y="2120"/>
                    <a:pt x="2573" y="2096"/>
                  </a:cubicBezTo>
                  <a:lnTo>
                    <a:pt x="3073" y="1620"/>
                  </a:lnTo>
                  <a:cubicBezTo>
                    <a:pt x="3097" y="1596"/>
                    <a:pt x="3121" y="1572"/>
                    <a:pt x="3121" y="1548"/>
                  </a:cubicBezTo>
                  <a:lnTo>
                    <a:pt x="3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50"/>
            <p:cNvSpPr/>
            <p:nvPr/>
          </p:nvSpPr>
          <p:spPr>
            <a:xfrm>
              <a:off x="4192025" y="3038600"/>
              <a:ext cx="36100" cy="74666"/>
            </a:xfrm>
            <a:custGeom>
              <a:avLst/>
              <a:gdLst/>
              <a:ahLst/>
              <a:cxnLst/>
              <a:rect l="l" t="t" r="r" b="b"/>
              <a:pathLst>
                <a:path w="1025" h="2120" extrusionOk="0">
                  <a:moveTo>
                    <a:pt x="596" y="0"/>
                  </a:moveTo>
                  <a:lnTo>
                    <a:pt x="596" y="1548"/>
                  </a:lnTo>
                  <a:cubicBezTo>
                    <a:pt x="596" y="1572"/>
                    <a:pt x="572" y="1596"/>
                    <a:pt x="548" y="1620"/>
                  </a:cubicBezTo>
                  <a:lnTo>
                    <a:pt x="1" y="2120"/>
                  </a:lnTo>
                  <a:lnTo>
                    <a:pt x="406" y="2120"/>
                  </a:lnTo>
                  <a:cubicBezTo>
                    <a:pt x="429" y="2120"/>
                    <a:pt x="453" y="2120"/>
                    <a:pt x="477" y="2096"/>
                  </a:cubicBezTo>
                  <a:lnTo>
                    <a:pt x="1001" y="1620"/>
                  </a:lnTo>
                  <a:cubicBezTo>
                    <a:pt x="1025" y="1596"/>
                    <a:pt x="1025" y="1572"/>
                    <a:pt x="1025" y="1548"/>
                  </a:cubicBezTo>
                  <a:lnTo>
                    <a:pt x="1025" y="0"/>
                  </a:lnTo>
                  <a:close/>
                </a:path>
              </a:pathLst>
            </a:custGeom>
            <a:solidFill>
              <a:srgbClr val="3A221E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50"/>
            <p:cNvSpPr/>
            <p:nvPr/>
          </p:nvSpPr>
          <p:spPr>
            <a:xfrm>
              <a:off x="4124085" y="3000844"/>
              <a:ext cx="99003" cy="37791"/>
            </a:xfrm>
            <a:custGeom>
              <a:avLst/>
              <a:gdLst/>
              <a:ahLst/>
              <a:cxnLst/>
              <a:rect l="l" t="t" r="r" b="b"/>
              <a:pathLst>
                <a:path w="2811" h="1073" extrusionOk="0">
                  <a:moveTo>
                    <a:pt x="2049" y="1"/>
                  </a:moveTo>
                  <a:cubicBezTo>
                    <a:pt x="2001" y="1"/>
                    <a:pt x="1977" y="24"/>
                    <a:pt x="1930" y="48"/>
                  </a:cubicBezTo>
                  <a:lnTo>
                    <a:pt x="1692" y="310"/>
                  </a:lnTo>
                  <a:cubicBezTo>
                    <a:pt x="1656" y="346"/>
                    <a:pt x="1614" y="364"/>
                    <a:pt x="1572" y="364"/>
                  </a:cubicBezTo>
                  <a:cubicBezTo>
                    <a:pt x="1531" y="364"/>
                    <a:pt x="1489" y="346"/>
                    <a:pt x="1453" y="310"/>
                  </a:cubicBezTo>
                  <a:lnTo>
                    <a:pt x="1263" y="120"/>
                  </a:lnTo>
                  <a:cubicBezTo>
                    <a:pt x="1229" y="103"/>
                    <a:pt x="1207" y="86"/>
                    <a:pt x="1181" y="86"/>
                  </a:cubicBezTo>
                  <a:cubicBezTo>
                    <a:pt x="1170" y="86"/>
                    <a:pt x="1158" y="89"/>
                    <a:pt x="1144" y="96"/>
                  </a:cubicBezTo>
                  <a:lnTo>
                    <a:pt x="882" y="96"/>
                  </a:lnTo>
                  <a:cubicBezTo>
                    <a:pt x="810" y="96"/>
                    <a:pt x="763" y="120"/>
                    <a:pt x="739" y="167"/>
                  </a:cubicBezTo>
                  <a:lnTo>
                    <a:pt x="644" y="334"/>
                  </a:lnTo>
                  <a:cubicBezTo>
                    <a:pt x="620" y="405"/>
                    <a:pt x="548" y="429"/>
                    <a:pt x="501" y="429"/>
                  </a:cubicBezTo>
                  <a:lnTo>
                    <a:pt x="358" y="429"/>
                  </a:lnTo>
                  <a:cubicBezTo>
                    <a:pt x="286" y="429"/>
                    <a:pt x="239" y="477"/>
                    <a:pt x="215" y="524"/>
                  </a:cubicBezTo>
                  <a:lnTo>
                    <a:pt x="1" y="1048"/>
                  </a:lnTo>
                  <a:lnTo>
                    <a:pt x="1" y="1072"/>
                  </a:lnTo>
                  <a:lnTo>
                    <a:pt x="2716" y="1072"/>
                  </a:lnTo>
                  <a:lnTo>
                    <a:pt x="2811" y="596"/>
                  </a:lnTo>
                  <a:cubicBezTo>
                    <a:pt x="2811" y="548"/>
                    <a:pt x="2811" y="524"/>
                    <a:pt x="2787" y="477"/>
                  </a:cubicBezTo>
                  <a:lnTo>
                    <a:pt x="2573" y="96"/>
                  </a:lnTo>
                  <a:cubicBezTo>
                    <a:pt x="2549" y="48"/>
                    <a:pt x="2501" y="1"/>
                    <a:pt x="2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50"/>
            <p:cNvSpPr/>
            <p:nvPr/>
          </p:nvSpPr>
          <p:spPr>
            <a:xfrm>
              <a:off x="4197061" y="3000844"/>
              <a:ext cx="26028" cy="37791"/>
            </a:xfrm>
            <a:custGeom>
              <a:avLst/>
              <a:gdLst/>
              <a:ahLst/>
              <a:cxnLst/>
              <a:rect l="l" t="t" r="r" b="b"/>
              <a:pathLst>
                <a:path w="739" h="1073" extrusionOk="0">
                  <a:moveTo>
                    <a:pt x="1" y="1"/>
                  </a:moveTo>
                  <a:cubicBezTo>
                    <a:pt x="72" y="1"/>
                    <a:pt x="120" y="48"/>
                    <a:pt x="143" y="96"/>
                  </a:cubicBezTo>
                  <a:lnTo>
                    <a:pt x="358" y="501"/>
                  </a:lnTo>
                  <a:cubicBezTo>
                    <a:pt x="382" y="524"/>
                    <a:pt x="382" y="572"/>
                    <a:pt x="382" y="596"/>
                  </a:cubicBezTo>
                  <a:lnTo>
                    <a:pt x="286" y="1072"/>
                  </a:lnTo>
                  <a:lnTo>
                    <a:pt x="644" y="1072"/>
                  </a:lnTo>
                  <a:lnTo>
                    <a:pt x="739" y="596"/>
                  </a:lnTo>
                  <a:cubicBezTo>
                    <a:pt x="739" y="572"/>
                    <a:pt x="739" y="524"/>
                    <a:pt x="715" y="501"/>
                  </a:cubicBezTo>
                  <a:lnTo>
                    <a:pt x="501" y="96"/>
                  </a:lnTo>
                  <a:cubicBezTo>
                    <a:pt x="477" y="48"/>
                    <a:pt x="429" y="1"/>
                    <a:pt x="358" y="1"/>
                  </a:cubicBezTo>
                  <a:close/>
                </a:path>
              </a:pathLst>
            </a:custGeom>
            <a:solidFill>
              <a:srgbClr val="3A221E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50"/>
            <p:cNvSpPr/>
            <p:nvPr/>
          </p:nvSpPr>
          <p:spPr>
            <a:xfrm>
              <a:off x="4102601" y="3033422"/>
              <a:ext cx="141479" cy="10390"/>
            </a:xfrm>
            <a:custGeom>
              <a:avLst/>
              <a:gdLst/>
              <a:ahLst/>
              <a:cxnLst/>
              <a:rect l="l" t="t" r="r" b="b"/>
              <a:pathLst>
                <a:path w="4017" h="295" extrusionOk="0">
                  <a:moveTo>
                    <a:pt x="130" y="0"/>
                  </a:moveTo>
                  <a:cubicBezTo>
                    <a:pt x="1" y="0"/>
                    <a:pt x="1" y="294"/>
                    <a:pt x="130" y="294"/>
                  </a:cubicBezTo>
                  <a:cubicBezTo>
                    <a:pt x="139" y="294"/>
                    <a:pt x="148" y="293"/>
                    <a:pt x="158" y="290"/>
                  </a:cubicBezTo>
                  <a:lnTo>
                    <a:pt x="3873" y="290"/>
                  </a:lnTo>
                  <a:cubicBezTo>
                    <a:pt x="3945" y="290"/>
                    <a:pt x="4016" y="219"/>
                    <a:pt x="4016" y="147"/>
                  </a:cubicBezTo>
                  <a:cubicBezTo>
                    <a:pt x="4016" y="52"/>
                    <a:pt x="3945" y="4"/>
                    <a:pt x="3873" y="4"/>
                  </a:cubicBezTo>
                  <a:lnTo>
                    <a:pt x="158" y="4"/>
                  </a:ln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50"/>
            <p:cNvSpPr/>
            <p:nvPr/>
          </p:nvSpPr>
          <p:spPr>
            <a:xfrm>
              <a:off x="3989897" y="3128340"/>
              <a:ext cx="366570" cy="11763"/>
            </a:xfrm>
            <a:custGeom>
              <a:avLst/>
              <a:gdLst/>
              <a:ahLst/>
              <a:cxnLst/>
              <a:rect l="l" t="t" r="r" b="b"/>
              <a:pathLst>
                <a:path w="10408" h="334" extrusionOk="0">
                  <a:moveTo>
                    <a:pt x="143" y="0"/>
                  </a:moveTo>
                  <a:cubicBezTo>
                    <a:pt x="0" y="48"/>
                    <a:pt x="0" y="262"/>
                    <a:pt x="143" y="310"/>
                  </a:cubicBezTo>
                  <a:lnTo>
                    <a:pt x="10264" y="334"/>
                  </a:lnTo>
                  <a:cubicBezTo>
                    <a:pt x="10407" y="286"/>
                    <a:pt x="10407" y="96"/>
                    <a:pt x="10264" y="48"/>
                  </a:cubicBezTo>
                  <a:lnTo>
                    <a:pt x="1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2062;p76"/>
          <p:cNvGrpSpPr/>
          <p:nvPr/>
        </p:nvGrpSpPr>
        <p:grpSpPr>
          <a:xfrm>
            <a:off x="6087678" y="1842652"/>
            <a:ext cx="558318" cy="484858"/>
            <a:chOff x="722150" y="4144018"/>
            <a:chExt cx="360688" cy="368859"/>
          </a:xfrm>
        </p:grpSpPr>
        <p:sp>
          <p:nvSpPr>
            <p:cNvPr id="81" name="Google Shape;2063;p76"/>
            <p:cNvSpPr/>
            <p:nvPr/>
          </p:nvSpPr>
          <p:spPr>
            <a:xfrm>
              <a:off x="858839" y="4292259"/>
              <a:ext cx="223999" cy="152679"/>
            </a:xfrm>
            <a:custGeom>
              <a:avLst/>
              <a:gdLst/>
              <a:ahLst/>
              <a:cxnLst/>
              <a:rect l="l" t="t" r="r" b="b"/>
              <a:pathLst>
                <a:path w="6360" h="4335" extrusionOk="0">
                  <a:moveTo>
                    <a:pt x="430" y="0"/>
                  </a:moveTo>
                  <a:cubicBezTo>
                    <a:pt x="191" y="0"/>
                    <a:pt x="1" y="191"/>
                    <a:pt x="1" y="429"/>
                  </a:cubicBezTo>
                  <a:lnTo>
                    <a:pt x="1" y="3692"/>
                  </a:lnTo>
                  <a:lnTo>
                    <a:pt x="3168" y="4335"/>
                  </a:lnTo>
                  <a:lnTo>
                    <a:pt x="6359" y="3715"/>
                  </a:lnTo>
                  <a:lnTo>
                    <a:pt x="6359" y="429"/>
                  </a:lnTo>
                  <a:cubicBezTo>
                    <a:pt x="6359" y="191"/>
                    <a:pt x="6169" y="0"/>
                    <a:pt x="5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064;p76"/>
            <p:cNvSpPr/>
            <p:nvPr/>
          </p:nvSpPr>
          <p:spPr>
            <a:xfrm>
              <a:off x="962034" y="4292259"/>
              <a:ext cx="120805" cy="152679"/>
            </a:xfrm>
            <a:custGeom>
              <a:avLst/>
              <a:gdLst/>
              <a:ahLst/>
              <a:cxnLst/>
              <a:rect l="l" t="t" r="r" b="b"/>
              <a:pathLst>
                <a:path w="3430" h="4335" extrusionOk="0">
                  <a:moveTo>
                    <a:pt x="2548" y="0"/>
                  </a:moveTo>
                  <a:cubicBezTo>
                    <a:pt x="2786" y="0"/>
                    <a:pt x="2977" y="191"/>
                    <a:pt x="2977" y="429"/>
                  </a:cubicBezTo>
                  <a:lnTo>
                    <a:pt x="2977" y="3692"/>
                  </a:lnTo>
                  <a:lnTo>
                    <a:pt x="0" y="4287"/>
                  </a:lnTo>
                  <a:lnTo>
                    <a:pt x="214" y="4335"/>
                  </a:lnTo>
                  <a:lnTo>
                    <a:pt x="3429" y="3692"/>
                  </a:lnTo>
                  <a:lnTo>
                    <a:pt x="3429" y="429"/>
                  </a:lnTo>
                  <a:cubicBezTo>
                    <a:pt x="3429" y="191"/>
                    <a:pt x="3263" y="0"/>
                    <a:pt x="3025" y="0"/>
                  </a:cubicBezTo>
                  <a:close/>
                </a:path>
              </a:pathLst>
            </a:custGeom>
            <a:solidFill>
              <a:srgbClr val="3A221E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065;p76"/>
            <p:cNvSpPr/>
            <p:nvPr/>
          </p:nvSpPr>
          <p:spPr>
            <a:xfrm>
              <a:off x="858029" y="4422256"/>
              <a:ext cx="224809" cy="44483"/>
            </a:xfrm>
            <a:custGeom>
              <a:avLst/>
              <a:gdLst/>
              <a:ahLst/>
              <a:cxnLst/>
              <a:rect l="l" t="t" r="r" b="b"/>
              <a:pathLst>
                <a:path w="6383" h="1263" extrusionOk="0">
                  <a:moveTo>
                    <a:pt x="0" y="1"/>
                  </a:moveTo>
                  <a:lnTo>
                    <a:pt x="0" y="667"/>
                  </a:lnTo>
                  <a:cubicBezTo>
                    <a:pt x="0" y="977"/>
                    <a:pt x="262" y="1239"/>
                    <a:pt x="572" y="1239"/>
                  </a:cubicBezTo>
                  <a:lnTo>
                    <a:pt x="5811" y="1263"/>
                  </a:lnTo>
                  <a:cubicBezTo>
                    <a:pt x="6120" y="1263"/>
                    <a:pt x="6382" y="1001"/>
                    <a:pt x="6382" y="691"/>
                  </a:cubicBezTo>
                  <a:lnTo>
                    <a:pt x="6382" y="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066;p76"/>
            <p:cNvSpPr/>
            <p:nvPr/>
          </p:nvSpPr>
          <p:spPr>
            <a:xfrm>
              <a:off x="1045893" y="4422256"/>
              <a:ext cx="36946" cy="44483"/>
            </a:xfrm>
            <a:custGeom>
              <a:avLst/>
              <a:gdLst/>
              <a:ahLst/>
              <a:cxnLst/>
              <a:rect l="l" t="t" r="r" b="b"/>
              <a:pathLst>
                <a:path w="1049" h="1263" extrusionOk="0">
                  <a:moveTo>
                    <a:pt x="1048" y="1"/>
                  </a:moveTo>
                  <a:lnTo>
                    <a:pt x="572" y="24"/>
                  </a:lnTo>
                  <a:lnTo>
                    <a:pt x="572" y="691"/>
                  </a:lnTo>
                  <a:cubicBezTo>
                    <a:pt x="572" y="1001"/>
                    <a:pt x="310" y="1263"/>
                    <a:pt x="1" y="1263"/>
                  </a:cubicBezTo>
                  <a:lnTo>
                    <a:pt x="477" y="1263"/>
                  </a:lnTo>
                  <a:cubicBezTo>
                    <a:pt x="786" y="1263"/>
                    <a:pt x="1048" y="1001"/>
                    <a:pt x="1048" y="691"/>
                  </a:cubicBezTo>
                  <a:lnTo>
                    <a:pt x="1048" y="1"/>
                  </a:lnTo>
                  <a:close/>
                </a:path>
              </a:pathLst>
            </a:custGeom>
            <a:solidFill>
              <a:srgbClr val="3A221E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067;p76"/>
            <p:cNvSpPr/>
            <p:nvPr/>
          </p:nvSpPr>
          <p:spPr>
            <a:xfrm>
              <a:off x="876484" y="4309023"/>
              <a:ext cx="188744" cy="114113"/>
            </a:xfrm>
            <a:custGeom>
              <a:avLst/>
              <a:gdLst/>
              <a:ahLst/>
              <a:cxnLst/>
              <a:rect l="l" t="t" r="r" b="b"/>
              <a:pathLst>
                <a:path w="5359" h="3240" extrusionOk="0">
                  <a:moveTo>
                    <a:pt x="71" y="1"/>
                  </a:moveTo>
                  <a:cubicBezTo>
                    <a:pt x="24" y="1"/>
                    <a:pt x="0" y="25"/>
                    <a:pt x="0" y="72"/>
                  </a:cubicBezTo>
                  <a:lnTo>
                    <a:pt x="0" y="3216"/>
                  </a:lnTo>
                  <a:lnTo>
                    <a:pt x="5358" y="3239"/>
                  </a:lnTo>
                  <a:lnTo>
                    <a:pt x="5358" y="3239"/>
                  </a:lnTo>
                  <a:lnTo>
                    <a:pt x="5334" y="96"/>
                  </a:lnTo>
                  <a:cubicBezTo>
                    <a:pt x="5334" y="48"/>
                    <a:pt x="5311" y="1"/>
                    <a:pt x="5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068;p76"/>
            <p:cNvSpPr/>
            <p:nvPr/>
          </p:nvSpPr>
          <p:spPr>
            <a:xfrm>
              <a:off x="1045893" y="4309023"/>
              <a:ext cx="19336" cy="114113"/>
            </a:xfrm>
            <a:custGeom>
              <a:avLst/>
              <a:gdLst/>
              <a:ahLst/>
              <a:cxnLst/>
              <a:rect l="l" t="t" r="r" b="b"/>
              <a:pathLst>
                <a:path w="549" h="3240" extrusionOk="0">
                  <a:moveTo>
                    <a:pt x="1" y="1"/>
                  </a:moveTo>
                  <a:cubicBezTo>
                    <a:pt x="48" y="1"/>
                    <a:pt x="72" y="48"/>
                    <a:pt x="72" y="96"/>
                  </a:cubicBezTo>
                  <a:lnTo>
                    <a:pt x="72" y="3239"/>
                  </a:lnTo>
                  <a:lnTo>
                    <a:pt x="548" y="3239"/>
                  </a:lnTo>
                  <a:lnTo>
                    <a:pt x="548" y="96"/>
                  </a:lnTo>
                  <a:cubicBezTo>
                    <a:pt x="548" y="48"/>
                    <a:pt x="524" y="1"/>
                    <a:pt x="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069;p76"/>
            <p:cNvSpPr/>
            <p:nvPr/>
          </p:nvSpPr>
          <p:spPr>
            <a:xfrm>
              <a:off x="941888" y="4465858"/>
              <a:ext cx="57056" cy="41137"/>
            </a:xfrm>
            <a:custGeom>
              <a:avLst/>
              <a:gdLst/>
              <a:ahLst/>
              <a:cxnLst/>
              <a:rect l="l" t="t" r="r" b="b"/>
              <a:pathLst>
                <a:path w="1620" h="1168" extrusionOk="0">
                  <a:moveTo>
                    <a:pt x="1" y="1"/>
                  </a:moveTo>
                  <a:cubicBezTo>
                    <a:pt x="191" y="358"/>
                    <a:pt x="191" y="787"/>
                    <a:pt x="1" y="1168"/>
                  </a:cubicBezTo>
                  <a:lnTo>
                    <a:pt x="1620" y="1168"/>
                  </a:lnTo>
                  <a:cubicBezTo>
                    <a:pt x="1429" y="787"/>
                    <a:pt x="1429" y="358"/>
                    <a:pt x="1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070;p76"/>
            <p:cNvSpPr/>
            <p:nvPr/>
          </p:nvSpPr>
          <p:spPr>
            <a:xfrm>
              <a:off x="941888" y="4465858"/>
              <a:ext cx="57056" cy="10108"/>
            </a:xfrm>
            <a:custGeom>
              <a:avLst/>
              <a:gdLst/>
              <a:ahLst/>
              <a:cxnLst/>
              <a:rect l="l" t="t" r="r" b="b"/>
              <a:pathLst>
                <a:path w="1620" h="287" extrusionOk="0">
                  <a:moveTo>
                    <a:pt x="1" y="1"/>
                  </a:moveTo>
                  <a:cubicBezTo>
                    <a:pt x="48" y="96"/>
                    <a:pt x="72" y="192"/>
                    <a:pt x="96" y="287"/>
                  </a:cubicBezTo>
                  <a:lnTo>
                    <a:pt x="1525" y="287"/>
                  </a:lnTo>
                  <a:cubicBezTo>
                    <a:pt x="1548" y="192"/>
                    <a:pt x="1572" y="96"/>
                    <a:pt x="1620" y="1"/>
                  </a:cubicBezTo>
                  <a:close/>
                </a:path>
              </a:pathLst>
            </a:custGeom>
            <a:solidFill>
              <a:srgbClr val="3A221E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071;p76"/>
            <p:cNvSpPr/>
            <p:nvPr/>
          </p:nvSpPr>
          <p:spPr>
            <a:xfrm>
              <a:off x="916741" y="4501958"/>
              <a:ext cx="108231" cy="10918"/>
            </a:xfrm>
            <a:custGeom>
              <a:avLst/>
              <a:gdLst/>
              <a:ahLst/>
              <a:cxnLst/>
              <a:rect l="l" t="t" r="r" b="b"/>
              <a:pathLst>
                <a:path w="3073" h="310" extrusionOk="0">
                  <a:moveTo>
                    <a:pt x="143" y="0"/>
                  </a:moveTo>
                  <a:cubicBezTo>
                    <a:pt x="0" y="48"/>
                    <a:pt x="0" y="238"/>
                    <a:pt x="143" y="310"/>
                  </a:cubicBezTo>
                  <a:lnTo>
                    <a:pt x="2905" y="310"/>
                  </a:lnTo>
                  <a:cubicBezTo>
                    <a:pt x="3072" y="286"/>
                    <a:pt x="3072" y="24"/>
                    <a:pt x="29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072;p76"/>
            <p:cNvSpPr/>
            <p:nvPr/>
          </p:nvSpPr>
          <p:spPr>
            <a:xfrm>
              <a:off x="961189" y="4435674"/>
              <a:ext cx="20146" cy="10953"/>
            </a:xfrm>
            <a:custGeom>
              <a:avLst/>
              <a:gdLst/>
              <a:ahLst/>
              <a:cxnLst/>
              <a:rect l="l" t="t" r="r" b="b"/>
              <a:pathLst>
                <a:path w="572" h="311" extrusionOk="0">
                  <a:moveTo>
                    <a:pt x="143" y="1"/>
                  </a:moveTo>
                  <a:cubicBezTo>
                    <a:pt x="0" y="24"/>
                    <a:pt x="0" y="239"/>
                    <a:pt x="143" y="286"/>
                  </a:cubicBezTo>
                  <a:lnTo>
                    <a:pt x="381" y="286"/>
                  </a:lnTo>
                  <a:lnTo>
                    <a:pt x="381" y="310"/>
                  </a:lnTo>
                  <a:cubicBezTo>
                    <a:pt x="572" y="286"/>
                    <a:pt x="572" y="24"/>
                    <a:pt x="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073;p76"/>
            <p:cNvSpPr/>
            <p:nvPr/>
          </p:nvSpPr>
          <p:spPr>
            <a:xfrm>
              <a:off x="964534" y="4478467"/>
              <a:ext cx="11763" cy="17645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57"/>
                  </a:lnTo>
                  <a:cubicBezTo>
                    <a:pt x="1" y="429"/>
                    <a:pt x="72" y="500"/>
                    <a:pt x="167" y="500"/>
                  </a:cubicBezTo>
                  <a:cubicBezTo>
                    <a:pt x="262" y="500"/>
                    <a:pt x="334" y="429"/>
                    <a:pt x="334" y="357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074;p76"/>
            <p:cNvSpPr/>
            <p:nvPr/>
          </p:nvSpPr>
          <p:spPr>
            <a:xfrm>
              <a:off x="722150" y="4169693"/>
              <a:ext cx="169866" cy="102772"/>
            </a:xfrm>
            <a:custGeom>
              <a:avLst/>
              <a:gdLst/>
              <a:ahLst/>
              <a:cxnLst/>
              <a:rect l="l" t="t" r="r" b="b"/>
              <a:pathLst>
                <a:path w="4823" h="2918" extrusionOk="0">
                  <a:moveTo>
                    <a:pt x="4422" y="0"/>
                  </a:moveTo>
                  <a:cubicBezTo>
                    <a:pt x="4372" y="0"/>
                    <a:pt x="4318" y="16"/>
                    <a:pt x="4263" y="51"/>
                  </a:cubicBezTo>
                  <a:lnTo>
                    <a:pt x="95" y="2433"/>
                  </a:lnTo>
                  <a:cubicBezTo>
                    <a:pt x="24" y="2480"/>
                    <a:pt x="0" y="2575"/>
                    <a:pt x="48" y="2671"/>
                  </a:cubicBezTo>
                  <a:lnTo>
                    <a:pt x="143" y="2837"/>
                  </a:lnTo>
                  <a:cubicBezTo>
                    <a:pt x="179" y="2891"/>
                    <a:pt x="241" y="2918"/>
                    <a:pt x="300" y="2918"/>
                  </a:cubicBezTo>
                  <a:cubicBezTo>
                    <a:pt x="320" y="2918"/>
                    <a:pt x="339" y="2915"/>
                    <a:pt x="357" y="2909"/>
                  </a:cubicBezTo>
                  <a:lnTo>
                    <a:pt x="4525" y="527"/>
                  </a:lnTo>
                  <a:cubicBezTo>
                    <a:pt x="4823" y="388"/>
                    <a:pt x="4673" y="0"/>
                    <a:pt x="44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075;p76"/>
            <p:cNvSpPr/>
            <p:nvPr/>
          </p:nvSpPr>
          <p:spPr>
            <a:xfrm>
              <a:off x="819428" y="4183217"/>
              <a:ext cx="41982" cy="32755"/>
            </a:xfrm>
            <a:custGeom>
              <a:avLst/>
              <a:gdLst/>
              <a:ahLst/>
              <a:cxnLst/>
              <a:rect l="l" t="t" r="r" b="b"/>
              <a:pathLst>
                <a:path w="1192" h="930" extrusionOk="0">
                  <a:moveTo>
                    <a:pt x="953" y="1"/>
                  </a:moveTo>
                  <a:lnTo>
                    <a:pt x="1" y="548"/>
                  </a:lnTo>
                  <a:cubicBezTo>
                    <a:pt x="120" y="667"/>
                    <a:pt x="239" y="810"/>
                    <a:pt x="358" y="929"/>
                  </a:cubicBezTo>
                  <a:lnTo>
                    <a:pt x="1191" y="477"/>
                  </a:lnTo>
                  <a:cubicBezTo>
                    <a:pt x="1120" y="310"/>
                    <a:pt x="1048" y="143"/>
                    <a:pt x="953" y="1"/>
                  </a:cubicBezTo>
                  <a:close/>
                </a:path>
              </a:pathLst>
            </a:custGeom>
            <a:solidFill>
              <a:srgbClr val="3A221E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076;p76"/>
            <p:cNvSpPr/>
            <p:nvPr/>
          </p:nvSpPr>
          <p:spPr>
            <a:xfrm>
              <a:off x="795936" y="4144018"/>
              <a:ext cx="88120" cy="118691"/>
            </a:xfrm>
            <a:custGeom>
              <a:avLst/>
              <a:gdLst/>
              <a:ahLst/>
              <a:cxnLst/>
              <a:rect l="l" t="t" r="r" b="b"/>
              <a:pathLst>
                <a:path w="2502" h="3370" extrusionOk="0">
                  <a:moveTo>
                    <a:pt x="1132" y="0"/>
                  </a:moveTo>
                  <a:cubicBezTo>
                    <a:pt x="1120" y="0"/>
                    <a:pt x="1108" y="6"/>
                    <a:pt x="1096" y="18"/>
                  </a:cubicBezTo>
                  <a:lnTo>
                    <a:pt x="25" y="637"/>
                  </a:lnTo>
                  <a:cubicBezTo>
                    <a:pt x="1" y="637"/>
                    <a:pt x="1" y="661"/>
                    <a:pt x="1" y="685"/>
                  </a:cubicBezTo>
                  <a:cubicBezTo>
                    <a:pt x="1" y="709"/>
                    <a:pt x="1" y="733"/>
                    <a:pt x="25" y="756"/>
                  </a:cubicBezTo>
                  <a:cubicBezTo>
                    <a:pt x="1001" y="1399"/>
                    <a:pt x="1811" y="2280"/>
                    <a:pt x="2144" y="3304"/>
                  </a:cubicBezTo>
                  <a:cubicBezTo>
                    <a:pt x="2144" y="3328"/>
                    <a:pt x="2144" y="3352"/>
                    <a:pt x="2168" y="3352"/>
                  </a:cubicBezTo>
                  <a:cubicBezTo>
                    <a:pt x="2180" y="3364"/>
                    <a:pt x="2192" y="3370"/>
                    <a:pt x="2204" y="3370"/>
                  </a:cubicBezTo>
                  <a:cubicBezTo>
                    <a:pt x="2216" y="3370"/>
                    <a:pt x="2227" y="3364"/>
                    <a:pt x="2239" y="3352"/>
                  </a:cubicBezTo>
                  <a:lnTo>
                    <a:pt x="2430" y="3233"/>
                  </a:lnTo>
                  <a:cubicBezTo>
                    <a:pt x="2454" y="3209"/>
                    <a:pt x="2478" y="3185"/>
                    <a:pt x="2478" y="3162"/>
                  </a:cubicBezTo>
                  <a:cubicBezTo>
                    <a:pt x="2501" y="1995"/>
                    <a:pt x="2049" y="828"/>
                    <a:pt x="1168" y="18"/>
                  </a:cubicBezTo>
                  <a:cubicBezTo>
                    <a:pt x="1156" y="6"/>
                    <a:pt x="1144" y="0"/>
                    <a:pt x="1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077;p76"/>
            <p:cNvSpPr/>
            <p:nvPr/>
          </p:nvSpPr>
          <p:spPr>
            <a:xfrm>
              <a:off x="894905" y="4216359"/>
              <a:ext cx="22682" cy="21766"/>
            </a:xfrm>
            <a:custGeom>
              <a:avLst/>
              <a:gdLst/>
              <a:ahLst/>
              <a:cxnLst/>
              <a:rect l="l" t="t" r="r" b="b"/>
              <a:pathLst>
                <a:path w="644" h="618" extrusionOk="0">
                  <a:moveTo>
                    <a:pt x="474" y="0"/>
                  </a:moveTo>
                  <a:cubicBezTo>
                    <a:pt x="436" y="0"/>
                    <a:pt x="394" y="12"/>
                    <a:pt x="358" y="36"/>
                  </a:cubicBezTo>
                  <a:lnTo>
                    <a:pt x="72" y="369"/>
                  </a:lnTo>
                  <a:cubicBezTo>
                    <a:pt x="1" y="417"/>
                    <a:pt x="1" y="512"/>
                    <a:pt x="72" y="584"/>
                  </a:cubicBezTo>
                  <a:cubicBezTo>
                    <a:pt x="96" y="607"/>
                    <a:pt x="120" y="607"/>
                    <a:pt x="168" y="607"/>
                  </a:cubicBezTo>
                  <a:cubicBezTo>
                    <a:pt x="182" y="614"/>
                    <a:pt x="193" y="617"/>
                    <a:pt x="205" y="617"/>
                  </a:cubicBezTo>
                  <a:cubicBezTo>
                    <a:pt x="231" y="617"/>
                    <a:pt x="253" y="601"/>
                    <a:pt x="287" y="584"/>
                  </a:cubicBezTo>
                  <a:lnTo>
                    <a:pt x="572" y="274"/>
                  </a:lnTo>
                  <a:cubicBezTo>
                    <a:pt x="644" y="203"/>
                    <a:pt x="644" y="107"/>
                    <a:pt x="572" y="36"/>
                  </a:cubicBezTo>
                  <a:cubicBezTo>
                    <a:pt x="549" y="12"/>
                    <a:pt x="513" y="0"/>
                    <a:pt x="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078;p76"/>
            <p:cNvSpPr/>
            <p:nvPr/>
          </p:nvSpPr>
          <p:spPr>
            <a:xfrm>
              <a:off x="906668" y="4230307"/>
              <a:ext cx="27542" cy="19195"/>
            </a:xfrm>
            <a:custGeom>
              <a:avLst/>
              <a:gdLst/>
              <a:ahLst/>
              <a:cxnLst/>
              <a:rect l="l" t="t" r="r" b="b"/>
              <a:pathLst>
                <a:path w="782" h="545" extrusionOk="0">
                  <a:moveTo>
                    <a:pt x="528" y="0"/>
                  </a:moveTo>
                  <a:cubicBezTo>
                    <a:pt x="503" y="0"/>
                    <a:pt x="478" y="7"/>
                    <a:pt x="453" y="21"/>
                  </a:cubicBezTo>
                  <a:lnTo>
                    <a:pt x="96" y="259"/>
                  </a:lnTo>
                  <a:cubicBezTo>
                    <a:pt x="24" y="307"/>
                    <a:pt x="0" y="402"/>
                    <a:pt x="48" y="473"/>
                  </a:cubicBezTo>
                  <a:cubicBezTo>
                    <a:pt x="72" y="521"/>
                    <a:pt x="119" y="545"/>
                    <a:pt x="191" y="545"/>
                  </a:cubicBezTo>
                  <a:cubicBezTo>
                    <a:pt x="215" y="545"/>
                    <a:pt x="238" y="545"/>
                    <a:pt x="262" y="521"/>
                  </a:cubicBezTo>
                  <a:lnTo>
                    <a:pt x="619" y="283"/>
                  </a:lnTo>
                  <a:cubicBezTo>
                    <a:pt x="781" y="202"/>
                    <a:pt x="668" y="0"/>
                    <a:pt x="5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079;p76"/>
            <p:cNvSpPr/>
            <p:nvPr/>
          </p:nvSpPr>
          <p:spPr>
            <a:xfrm>
              <a:off x="829501" y="4280530"/>
              <a:ext cx="26873" cy="11763"/>
            </a:xfrm>
            <a:custGeom>
              <a:avLst/>
              <a:gdLst/>
              <a:ahLst/>
              <a:cxnLst/>
              <a:rect l="l" t="t" r="r" b="b"/>
              <a:pathLst>
                <a:path w="763" h="334" extrusionOk="0">
                  <a:moveTo>
                    <a:pt x="596" y="0"/>
                  </a:moveTo>
                  <a:lnTo>
                    <a:pt x="167" y="24"/>
                  </a:lnTo>
                  <a:cubicBezTo>
                    <a:pt x="72" y="24"/>
                    <a:pt x="0" y="95"/>
                    <a:pt x="24" y="191"/>
                  </a:cubicBezTo>
                  <a:cubicBezTo>
                    <a:pt x="24" y="262"/>
                    <a:pt x="96" y="333"/>
                    <a:pt x="167" y="333"/>
                  </a:cubicBezTo>
                  <a:lnTo>
                    <a:pt x="596" y="310"/>
                  </a:lnTo>
                  <a:cubicBezTo>
                    <a:pt x="691" y="310"/>
                    <a:pt x="762" y="238"/>
                    <a:pt x="762" y="143"/>
                  </a:cubicBezTo>
                  <a:cubicBezTo>
                    <a:pt x="739" y="48"/>
                    <a:pt x="667" y="0"/>
                    <a:pt x="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080;p76"/>
            <p:cNvSpPr/>
            <p:nvPr/>
          </p:nvSpPr>
          <p:spPr>
            <a:xfrm>
              <a:off x="828656" y="4261018"/>
              <a:ext cx="26873" cy="13665"/>
            </a:xfrm>
            <a:custGeom>
              <a:avLst/>
              <a:gdLst/>
              <a:ahLst/>
              <a:cxnLst/>
              <a:rect l="l" t="t" r="r" b="b"/>
              <a:pathLst>
                <a:path w="763" h="388" extrusionOk="0">
                  <a:moveTo>
                    <a:pt x="144" y="0"/>
                  </a:moveTo>
                  <a:cubicBezTo>
                    <a:pt x="73" y="0"/>
                    <a:pt x="24" y="46"/>
                    <a:pt x="24" y="125"/>
                  </a:cubicBezTo>
                  <a:cubicBezTo>
                    <a:pt x="1" y="221"/>
                    <a:pt x="48" y="292"/>
                    <a:pt x="143" y="316"/>
                  </a:cubicBezTo>
                  <a:lnTo>
                    <a:pt x="572" y="387"/>
                  </a:lnTo>
                  <a:lnTo>
                    <a:pt x="596" y="387"/>
                  </a:lnTo>
                  <a:lnTo>
                    <a:pt x="596" y="364"/>
                  </a:lnTo>
                  <a:cubicBezTo>
                    <a:pt x="739" y="340"/>
                    <a:pt x="763" y="125"/>
                    <a:pt x="620" y="78"/>
                  </a:cubicBezTo>
                  <a:lnTo>
                    <a:pt x="191" y="6"/>
                  </a:lnTo>
                  <a:cubicBezTo>
                    <a:pt x="175" y="2"/>
                    <a:pt x="159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081;p76"/>
            <p:cNvSpPr/>
            <p:nvPr/>
          </p:nvSpPr>
          <p:spPr>
            <a:xfrm>
              <a:off x="904132" y="4366890"/>
              <a:ext cx="19336" cy="34445"/>
            </a:xfrm>
            <a:custGeom>
              <a:avLst/>
              <a:gdLst/>
              <a:ahLst/>
              <a:cxnLst/>
              <a:rect l="l" t="t" r="r" b="b"/>
              <a:pathLst>
                <a:path w="549" h="978" extrusionOk="0">
                  <a:moveTo>
                    <a:pt x="144" y="1"/>
                  </a:moveTo>
                  <a:cubicBezTo>
                    <a:pt x="72" y="1"/>
                    <a:pt x="1" y="72"/>
                    <a:pt x="1" y="120"/>
                  </a:cubicBezTo>
                  <a:lnTo>
                    <a:pt x="1" y="858"/>
                  </a:lnTo>
                  <a:cubicBezTo>
                    <a:pt x="1" y="930"/>
                    <a:pt x="72" y="977"/>
                    <a:pt x="144" y="977"/>
                  </a:cubicBezTo>
                  <a:lnTo>
                    <a:pt x="549" y="977"/>
                  </a:lnTo>
                  <a:lnTo>
                    <a:pt x="549" y="1"/>
                  </a:lnTo>
                  <a:close/>
                </a:path>
              </a:pathLst>
            </a:custGeom>
            <a:solidFill>
              <a:srgbClr val="F5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082;p76"/>
            <p:cNvSpPr/>
            <p:nvPr/>
          </p:nvSpPr>
          <p:spPr>
            <a:xfrm>
              <a:off x="904132" y="4366890"/>
              <a:ext cx="19336" cy="34445"/>
            </a:xfrm>
            <a:custGeom>
              <a:avLst/>
              <a:gdLst/>
              <a:ahLst/>
              <a:cxnLst/>
              <a:rect l="l" t="t" r="r" b="b"/>
              <a:pathLst>
                <a:path w="549" h="978" extrusionOk="0">
                  <a:moveTo>
                    <a:pt x="144" y="1"/>
                  </a:moveTo>
                  <a:cubicBezTo>
                    <a:pt x="72" y="1"/>
                    <a:pt x="1" y="72"/>
                    <a:pt x="1" y="120"/>
                  </a:cubicBezTo>
                  <a:lnTo>
                    <a:pt x="1" y="858"/>
                  </a:lnTo>
                  <a:cubicBezTo>
                    <a:pt x="1" y="930"/>
                    <a:pt x="72" y="977"/>
                    <a:pt x="144" y="977"/>
                  </a:cubicBezTo>
                  <a:lnTo>
                    <a:pt x="549" y="977"/>
                  </a:lnTo>
                  <a:lnTo>
                    <a:pt x="5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083;p76"/>
            <p:cNvSpPr/>
            <p:nvPr/>
          </p:nvSpPr>
          <p:spPr>
            <a:xfrm>
              <a:off x="922587" y="4348434"/>
              <a:ext cx="19336" cy="52900"/>
            </a:xfrm>
            <a:custGeom>
              <a:avLst/>
              <a:gdLst/>
              <a:ahLst/>
              <a:cxnLst/>
              <a:rect l="l" t="t" r="r" b="b"/>
              <a:pathLst>
                <a:path w="549" h="1502" extrusionOk="0">
                  <a:moveTo>
                    <a:pt x="144" y="1"/>
                  </a:moveTo>
                  <a:cubicBezTo>
                    <a:pt x="72" y="1"/>
                    <a:pt x="1" y="72"/>
                    <a:pt x="25" y="120"/>
                  </a:cubicBezTo>
                  <a:lnTo>
                    <a:pt x="25" y="1501"/>
                  </a:lnTo>
                  <a:lnTo>
                    <a:pt x="549" y="1501"/>
                  </a:lnTo>
                  <a:lnTo>
                    <a:pt x="549" y="120"/>
                  </a:lnTo>
                  <a:cubicBezTo>
                    <a:pt x="549" y="72"/>
                    <a:pt x="501" y="1"/>
                    <a:pt x="4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084;p76"/>
            <p:cNvSpPr/>
            <p:nvPr/>
          </p:nvSpPr>
          <p:spPr>
            <a:xfrm>
              <a:off x="941888" y="4360198"/>
              <a:ext cx="19336" cy="41982"/>
            </a:xfrm>
            <a:custGeom>
              <a:avLst/>
              <a:gdLst/>
              <a:ahLst/>
              <a:cxnLst/>
              <a:rect l="l" t="t" r="r" b="b"/>
              <a:pathLst>
                <a:path w="549" h="1192" extrusionOk="0">
                  <a:moveTo>
                    <a:pt x="1" y="0"/>
                  </a:moveTo>
                  <a:lnTo>
                    <a:pt x="1" y="1191"/>
                  </a:lnTo>
                  <a:lnTo>
                    <a:pt x="548" y="1191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085;p76"/>
            <p:cNvSpPr/>
            <p:nvPr/>
          </p:nvSpPr>
          <p:spPr>
            <a:xfrm>
              <a:off x="961189" y="4332515"/>
              <a:ext cx="19301" cy="68820"/>
            </a:xfrm>
            <a:custGeom>
              <a:avLst/>
              <a:gdLst/>
              <a:ahLst/>
              <a:cxnLst/>
              <a:rect l="l" t="t" r="r" b="b"/>
              <a:pathLst>
                <a:path w="548" h="1954" extrusionOk="0">
                  <a:moveTo>
                    <a:pt x="119" y="1"/>
                  </a:moveTo>
                  <a:cubicBezTo>
                    <a:pt x="48" y="1"/>
                    <a:pt x="0" y="48"/>
                    <a:pt x="0" y="120"/>
                  </a:cubicBezTo>
                  <a:lnTo>
                    <a:pt x="0" y="1953"/>
                  </a:lnTo>
                  <a:lnTo>
                    <a:pt x="548" y="1953"/>
                  </a:lnTo>
                  <a:lnTo>
                    <a:pt x="548" y="120"/>
                  </a:lnTo>
                  <a:cubicBezTo>
                    <a:pt x="548" y="48"/>
                    <a:pt x="477" y="1"/>
                    <a:pt x="4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086;p76"/>
            <p:cNvSpPr/>
            <p:nvPr/>
          </p:nvSpPr>
          <p:spPr>
            <a:xfrm>
              <a:off x="980454" y="4378653"/>
              <a:ext cx="18491" cy="22682"/>
            </a:xfrm>
            <a:custGeom>
              <a:avLst/>
              <a:gdLst/>
              <a:ahLst/>
              <a:cxnLst/>
              <a:rect l="l" t="t" r="r" b="b"/>
              <a:pathLst>
                <a:path w="525" h="644" extrusionOk="0">
                  <a:moveTo>
                    <a:pt x="1" y="0"/>
                  </a:moveTo>
                  <a:lnTo>
                    <a:pt x="1" y="643"/>
                  </a:lnTo>
                  <a:lnTo>
                    <a:pt x="525" y="643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087;p76"/>
            <p:cNvSpPr/>
            <p:nvPr/>
          </p:nvSpPr>
          <p:spPr>
            <a:xfrm>
              <a:off x="998909" y="4350125"/>
              <a:ext cx="19336" cy="51210"/>
            </a:xfrm>
            <a:custGeom>
              <a:avLst/>
              <a:gdLst/>
              <a:ahLst/>
              <a:cxnLst/>
              <a:rect l="l" t="t" r="r" b="b"/>
              <a:pathLst>
                <a:path w="549" h="1454" extrusionOk="0">
                  <a:moveTo>
                    <a:pt x="120" y="1"/>
                  </a:moveTo>
                  <a:cubicBezTo>
                    <a:pt x="49" y="1"/>
                    <a:pt x="1" y="48"/>
                    <a:pt x="1" y="120"/>
                  </a:cubicBezTo>
                  <a:lnTo>
                    <a:pt x="1" y="1453"/>
                  </a:lnTo>
                  <a:lnTo>
                    <a:pt x="549" y="1453"/>
                  </a:lnTo>
                  <a:lnTo>
                    <a:pt x="549" y="120"/>
                  </a:lnTo>
                  <a:cubicBezTo>
                    <a:pt x="549" y="48"/>
                    <a:pt x="501" y="1"/>
                    <a:pt x="4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088;p76"/>
            <p:cNvSpPr/>
            <p:nvPr/>
          </p:nvSpPr>
          <p:spPr>
            <a:xfrm>
              <a:off x="1018210" y="4359353"/>
              <a:ext cx="19336" cy="41982"/>
            </a:xfrm>
            <a:custGeom>
              <a:avLst/>
              <a:gdLst/>
              <a:ahLst/>
              <a:cxnLst/>
              <a:rect l="l" t="t" r="r" b="b"/>
              <a:pathLst>
                <a:path w="549" h="1192" extrusionOk="0">
                  <a:moveTo>
                    <a:pt x="1" y="1"/>
                  </a:moveTo>
                  <a:lnTo>
                    <a:pt x="1" y="1191"/>
                  </a:lnTo>
                  <a:lnTo>
                    <a:pt x="429" y="1191"/>
                  </a:lnTo>
                  <a:cubicBezTo>
                    <a:pt x="477" y="1191"/>
                    <a:pt x="548" y="1144"/>
                    <a:pt x="548" y="1072"/>
                  </a:cubicBezTo>
                  <a:lnTo>
                    <a:pt x="548" y="143"/>
                  </a:lnTo>
                  <a:cubicBezTo>
                    <a:pt x="548" y="72"/>
                    <a:pt x="477" y="1"/>
                    <a:pt x="4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089;p76"/>
            <p:cNvSpPr/>
            <p:nvPr/>
          </p:nvSpPr>
          <p:spPr>
            <a:xfrm>
              <a:off x="895750" y="4323957"/>
              <a:ext cx="26873" cy="10284"/>
            </a:xfrm>
            <a:custGeom>
              <a:avLst/>
              <a:gdLst/>
              <a:ahLst/>
              <a:cxnLst/>
              <a:rect l="l" t="t" r="r" b="b"/>
              <a:pathLst>
                <a:path w="763" h="292" extrusionOk="0">
                  <a:moveTo>
                    <a:pt x="632" y="1"/>
                  </a:moveTo>
                  <a:cubicBezTo>
                    <a:pt x="621" y="1"/>
                    <a:pt x="609" y="2"/>
                    <a:pt x="596" y="5"/>
                  </a:cubicBezTo>
                  <a:lnTo>
                    <a:pt x="144" y="5"/>
                  </a:lnTo>
                  <a:cubicBezTo>
                    <a:pt x="1" y="29"/>
                    <a:pt x="1" y="244"/>
                    <a:pt x="144" y="291"/>
                  </a:cubicBezTo>
                  <a:lnTo>
                    <a:pt x="596" y="291"/>
                  </a:lnTo>
                  <a:cubicBezTo>
                    <a:pt x="691" y="291"/>
                    <a:pt x="763" y="220"/>
                    <a:pt x="763" y="148"/>
                  </a:cubicBezTo>
                  <a:cubicBezTo>
                    <a:pt x="763" y="66"/>
                    <a:pt x="709" y="1"/>
                    <a:pt x="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73"/>
          <p:cNvSpPr txBox="1">
            <a:spLocks noGrp="1"/>
          </p:cNvSpPr>
          <p:nvPr>
            <p:ph type="title"/>
          </p:nvPr>
        </p:nvSpPr>
        <p:spPr>
          <a:xfrm>
            <a:off x="712275" y="356649"/>
            <a:ext cx="77196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Used sensors and Code Language</a:t>
            </a:r>
            <a:endParaRPr sz="3200" dirty="0"/>
          </a:p>
        </p:txBody>
      </p:sp>
      <p:sp>
        <p:nvSpPr>
          <p:cNvPr id="1069" name="Google Shape;1069;p73"/>
          <p:cNvSpPr txBox="1">
            <a:spLocks noGrp="1"/>
          </p:cNvSpPr>
          <p:nvPr>
            <p:ph type="body" idx="1"/>
          </p:nvPr>
        </p:nvSpPr>
        <p:spPr>
          <a:xfrm>
            <a:off x="712275" y="1084304"/>
            <a:ext cx="3802800" cy="35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b="1" dirty="0"/>
              <a:t>Health Parameters:</a:t>
            </a:r>
          </a:p>
          <a:p>
            <a:r>
              <a:rPr lang="en-US" dirty="0"/>
              <a:t>Heart Rate and Spo2 sensor- MAX30100</a:t>
            </a:r>
          </a:p>
          <a:p>
            <a:r>
              <a:rPr lang="en-US" dirty="0"/>
              <a:t>Pulse Sensor</a:t>
            </a:r>
          </a:p>
          <a:p>
            <a:r>
              <a:rPr lang="en-US" dirty="0"/>
              <a:t>Body Temp Sensor DS18B20</a:t>
            </a:r>
          </a:p>
          <a:p>
            <a:pPr marL="274320" lvl="0" indent="-232409" algn="l" rtl="0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endParaRPr lang="en-US" dirty="0"/>
          </a:p>
          <a:p>
            <a:pPr marL="274320" lvl="0" indent="-232409" algn="l" rtl="0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endParaRPr dirty="0"/>
          </a:p>
        </p:txBody>
      </p:sp>
      <p:sp>
        <p:nvSpPr>
          <p:cNvPr id="1070" name="Google Shape;1070;p73"/>
          <p:cNvSpPr txBox="1">
            <a:spLocks noGrp="1"/>
          </p:cNvSpPr>
          <p:nvPr>
            <p:ph type="body" idx="2"/>
          </p:nvPr>
        </p:nvSpPr>
        <p:spPr>
          <a:xfrm>
            <a:off x="4629075" y="1084304"/>
            <a:ext cx="3802800" cy="35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b="1" dirty="0"/>
              <a:t>Environmental Parameters</a:t>
            </a:r>
          </a:p>
          <a:p>
            <a:r>
              <a:rPr lang="en-US" dirty="0"/>
              <a:t>Temp and humidity sensor - DHT-11</a:t>
            </a:r>
          </a:p>
          <a:p>
            <a:r>
              <a:rPr lang="en-US" dirty="0"/>
              <a:t>Gas sensor - gas sensor MQ2 </a:t>
            </a:r>
          </a:p>
          <a:p>
            <a:r>
              <a:rPr lang="en-US" dirty="0"/>
              <a:t>Soil moisture sensor</a:t>
            </a:r>
          </a:p>
          <a:p>
            <a:pPr marL="41911" lvl="0" indent="0" algn="l" rtl="0">
              <a:spcBef>
                <a:spcPts val="800"/>
              </a:spcBef>
              <a:spcAft>
                <a:spcPts val="0"/>
              </a:spcAft>
              <a:buSzPts val="1500"/>
              <a:buNone/>
            </a:pP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-1" y="3363310"/>
            <a:ext cx="9144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Python as Coding Language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6150" y="648100"/>
            <a:ext cx="325515" cy="84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4275" y="674750"/>
            <a:ext cx="1424426" cy="148377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5"/>
          <p:cNvSpPr txBox="1">
            <a:spLocks noGrp="1"/>
          </p:cNvSpPr>
          <p:nvPr>
            <p:ph type="title"/>
          </p:nvPr>
        </p:nvSpPr>
        <p:spPr>
          <a:xfrm>
            <a:off x="0" y="2968103"/>
            <a:ext cx="534976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dirty="0"/>
              <a:t>Circuit Design and Outputs</a:t>
            </a:r>
            <a:endParaRPr sz="3600" dirty="0"/>
          </a:p>
        </p:txBody>
      </p:sp>
      <p:sp>
        <p:nvSpPr>
          <p:cNvPr id="291" name="Google Shape;291;p45"/>
          <p:cNvSpPr txBox="1">
            <a:spLocks noGrp="1"/>
          </p:cNvSpPr>
          <p:nvPr>
            <p:ph type="title" idx="2"/>
          </p:nvPr>
        </p:nvSpPr>
        <p:spPr>
          <a:xfrm>
            <a:off x="325197" y="1183602"/>
            <a:ext cx="1859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293" name="Google Shape;29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990625" y="1954238"/>
            <a:ext cx="2441098" cy="2138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78987" y="727650"/>
            <a:ext cx="2417813" cy="2193758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5"/>
          <p:cNvSpPr/>
          <p:nvPr/>
        </p:nvSpPr>
        <p:spPr>
          <a:xfrm rot="10800000" flipH="1">
            <a:off x="-19203" y="524400"/>
            <a:ext cx="2204100" cy="34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45"/>
          <p:cNvSpPr/>
          <p:nvPr/>
        </p:nvSpPr>
        <p:spPr>
          <a:xfrm rot="10800000" flipH="1">
            <a:off x="-11824" y="4591975"/>
            <a:ext cx="4760400" cy="34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7" name="Google Shape;297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32512" y="3555693"/>
            <a:ext cx="734831" cy="702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0830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275" y="356649"/>
            <a:ext cx="7969270" cy="578100"/>
          </a:xfrm>
        </p:spPr>
        <p:txBody>
          <a:bodyPr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LAN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Connections using ESP </a:t>
            </a:r>
            <a:endParaRPr lang="en-US" sz="3200" dirty="0"/>
          </a:p>
        </p:txBody>
      </p:sp>
      <p:pic>
        <p:nvPicPr>
          <p:cNvPr id="5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5361" y="1461048"/>
            <a:ext cx="3808570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3" descr="C:\Users\acer\Downloads\IMG_20191115_151014.jp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055" y="1461047"/>
            <a:ext cx="4561490" cy="28797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585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68000">
              <a:schemeClr val="accent3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Circuit Diagram</a:t>
            </a:r>
          </a:p>
        </p:txBody>
      </p:sp>
      <p:grpSp>
        <p:nvGrpSpPr>
          <p:cNvPr id="3" name="Google Shape;843;p61">
            <a:extLst>
              <a:ext uri="{FF2B5EF4-FFF2-40B4-BE49-F238E27FC236}">
                <a16:creationId xmlns:a16="http://schemas.microsoft.com/office/drawing/2014/main" id="{52BA16E4-5BEB-EFFF-6D53-D4C73B4A2B0C}"/>
              </a:ext>
            </a:extLst>
          </p:cNvPr>
          <p:cNvGrpSpPr/>
          <p:nvPr/>
        </p:nvGrpSpPr>
        <p:grpSpPr>
          <a:xfrm>
            <a:off x="1807284" y="1025942"/>
            <a:ext cx="5529431" cy="4055633"/>
            <a:chOff x="2855505" y="640507"/>
            <a:chExt cx="3432984" cy="2496293"/>
          </a:xfrm>
        </p:grpSpPr>
        <p:grpSp>
          <p:nvGrpSpPr>
            <p:cNvPr id="5" name="Google Shape;844;p61">
              <a:extLst>
                <a:ext uri="{FF2B5EF4-FFF2-40B4-BE49-F238E27FC236}">
                  <a16:creationId xmlns:a16="http://schemas.microsoft.com/office/drawing/2014/main" id="{D022A317-A94A-31F9-2FCD-7B878FEEE95D}"/>
                </a:ext>
              </a:extLst>
            </p:cNvPr>
            <p:cNvGrpSpPr/>
            <p:nvPr/>
          </p:nvGrpSpPr>
          <p:grpSpPr>
            <a:xfrm>
              <a:off x="2855505" y="640507"/>
              <a:ext cx="3432984" cy="2165184"/>
              <a:chOff x="331763" y="414153"/>
              <a:chExt cx="6903246" cy="4353879"/>
            </a:xfrm>
          </p:grpSpPr>
          <p:sp>
            <p:nvSpPr>
              <p:cNvPr id="8" name="Google Shape;845;p61">
                <a:extLst>
                  <a:ext uri="{FF2B5EF4-FFF2-40B4-BE49-F238E27FC236}">
                    <a16:creationId xmlns:a16="http://schemas.microsoft.com/office/drawing/2014/main" id="{DF010588-35C7-1D8A-910E-D22B00734CAB}"/>
                  </a:ext>
                </a:extLst>
              </p:cNvPr>
              <p:cNvSpPr/>
              <p:nvPr/>
            </p:nvSpPr>
            <p:spPr>
              <a:xfrm>
                <a:off x="331763" y="414153"/>
                <a:ext cx="6903246" cy="4353879"/>
              </a:xfrm>
              <a:custGeom>
                <a:avLst/>
                <a:gdLst/>
                <a:ahLst/>
                <a:cxnLst/>
                <a:rect l="l" t="t" r="r" b="b"/>
                <a:pathLst>
                  <a:path w="248162" h="181204" extrusionOk="0">
                    <a:moveTo>
                      <a:pt x="4636" y="0"/>
                    </a:moveTo>
                    <a:cubicBezTo>
                      <a:pt x="2053" y="0"/>
                      <a:pt x="0" y="2053"/>
                      <a:pt x="0" y="4636"/>
                    </a:cubicBezTo>
                    <a:lnTo>
                      <a:pt x="0" y="176634"/>
                    </a:lnTo>
                    <a:cubicBezTo>
                      <a:pt x="0" y="179151"/>
                      <a:pt x="2053" y="181204"/>
                      <a:pt x="4636" y="181204"/>
                    </a:cubicBezTo>
                    <a:lnTo>
                      <a:pt x="243526" y="181204"/>
                    </a:lnTo>
                    <a:cubicBezTo>
                      <a:pt x="246109" y="181204"/>
                      <a:pt x="248162" y="179151"/>
                      <a:pt x="248162" y="176634"/>
                    </a:cubicBezTo>
                    <a:lnTo>
                      <a:pt x="248162" y="4636"/>
                    </a:lnTo>
                    <a:cubicBezTo>
                      <a:pt x="248162" y="2053"/>
                      <a:pt x="246109" y="0"/>
                      <a:pt x="243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846;p61">
                <a:extLst>
                  <a:ext uri="{FF2B5EF4-FFF2-40B4-BE49-F238E27FC236}">
                    <a16:creationId xmlns:a16="http://schemas.microsoft.com/office/drawing/2014/main" id="{18B54C5F-E43C-FEA3-7F19-AFD9D340D85A}"/>
                  </a:ext>
                </a:extLst>
              </p:cNvPr>
              <p:cNvSpPr/>
              <p:nvPr/>
            </p:nvSpPr>
            <p:spPr>
              <a:xfrm>
                <a:off x="547300" y="600323"/>
                <a:ext cx="6472159" cy="3981525"/>
              </a:xfrm>
              <a:custGeom>
                <a:avLst/>
                <a:gdLst/>
                <a:ahLst/>
                <a:cxnLst/>
                <a:rect l="l" t="t" r="r" b="b"/>
                <a:pathLst>
                  <a:path w="232665" h="165707" extrusionOk="0">
                    <a:moveTo>
                      <a:pt x="1" y="1"/>
                    </a:moveTo>
                    <a:lnTo>
                      <a:pt x="1" y="24307"/>
                    </a:lnTo>
                    <a:lnTo>
                      <a:pt x="1" y="165707"/>
                    </a:lnTo>
                    <a:lnTo>
                      <a:pt x="232665" y="165707"/>
                    </a:lnTo>
                    <a:lnTo>
                      <a:pt x="232665" y="121532"/>
                    </a:lnTo>
                    <a:lnTo>
                      <a:pt x="2326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847;p61">
              <a:extLst>
                <a:ext uri="{FF2B5EF4-FFF2-40B4-BE49-F238E27FC236}">
                  <a16:creationId xmlns:a16="http://schemas.microsoft.com/office/drawing/2014/main" id="{D65A9A5C-B3F9-183A-700F-15BFA124449E}"/>
                </a:ext>
              </a:extLst>
            </p:cNvPr>
            <p:cNvSpPr/>
            <p:nvPr/>
          </p:nvSpPr>
          <p:spPr>
            <a:xfrm>
              <a:off x="3924300" y="3041100"/>
              <a:ext cx="1295400" cy="9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48;p61">
              <a:extLst>
                <a:ext uri="{FF2B5EF4-FFF2-40B4-BE49-F238E27FC236}">
                  <a16:creationId xmlns:a16="http://schemas.microsoft.com/office/drawing/2014/main" id="{CB82F466-DF1C-D7F3-3DBB-A9E34A1A4D27}"/>
                </a:ext>
              </a:extLst>
            </p:cNvPr>
            <p:cNvSpPr/>
            <p:nvPr/>
          </p:nvSpPr>
          <p:spPr>
            <a:xfrm>
              <a:off x="4223350" y="2799863"/>
              <a:ext cx="697200" cy="24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tangle 3"/>
          <p:cNvSpPr/>
          <p:nvPr/>
        </p:nvSpPr>
        <p:spPr>
          <a:xfrm>
            <a:off x="1893270" y="1133983"/>
            <a:ext cx="5357308" cy="3301600"/>
          </a:xfrm>
          <a:prstGeom prst="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12700"/>
          </a:effectLst>
          <a:scene3d>
            <a:camera prst="perspective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847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Output for flood prediction parameters </a:t>
            </a:r>
          </a:p>
        </p:txBody>
      </p:sp>
      <p:grpSp>
        <p:nvGrpSpPr>
          <p:cNvPr id="3" name="Google Shape;843;p61">
            <a:extLst>
              <a:ext uri="{FF2B5EF4-FFF2-40B4-BE49-F238E27FC236}">
                <a16:creationId xmlns:a16="http://schemas.microsoft.com/office/drawing/2014/main" id="{D8CA6920-9A04-71EE-49A2-8E167CBC5006}"/>
              </a:ext>
            </a:extLst>
          </p:cNvPr>
          <p:cNvGrpSpPr/>
          <p:nvPr/>
        </p:nvGrpSpPr>
        <p:grpSpPr>
          <a:xfrm>
            <a:off x="1785769" y="1011219"/>
            <a:ext cx="5529431" cy="4055633"/>
            <a:chOff x="2855505" y="640507"/>
            <a:chExt cx="3432984" cy="2496293"/>
          </a:xfrm>
        </p:grpSpPr>
        <p:grpSp>
          <p:nvGrpSpPr>
            <p:cNvPr id="8" name="Google Shape;844;p61">
              <a:extLst>
                <a:ext uri="{FF2B5EF4-FFF2-40B4-BE49-F238E27FC236}">
                  <a16:creationId xmlns:a16="http://schemas.microsoft.com/office/drawing/2014/main" id="{2279AB03-16E4-9EFB-3ECD-4298457719EA}"/>
                </a:ext>
              </a:extLst>
            </p:cNvPr>
            <p:cNvGrpSpPr/>
            <p:nvPr/>
          </p:nvGrpSpPr>
          <p:grpSpPr>
            <a:xfrm>
              <a:off x="2855505" y="640507"/>
              <a:ext cx="3432984" cy="2165184"/>
              <a:chOff x="331763" y="414153"/>
              <a:chExt cx="6903246" cy="4353879"/>
            </a:xfrm>
          </p:grpSpPr>
          <p:sp>
            <p:nvSpPr>
              <p:cNvPr id="11" name="Google Shape;845;p61">
                <a:extLst>
                  <a:ext uri="{FF2B5EF4-FFF2-40B4-BE49-F238E27FC236}">
                    <a16:creationId xmlns:a16="http://schemas.microsoft.com/office/drawing/2014/main" id="{840E03A3-1909-9AC7-E822-AEEB66BA85EE}"/>
                  </a:ext>
                </a:extLst>
              </p:cNvPr>
              <p:cNvSpPr/>
              <p:nvPr/>
            </p:nvSpPr>
            <p:spPr>
              <a:xfrm>
                <a:off x="331763" y="414153"/>
                <a:ext cx="6903246" cy="4353879"/>
              </a:xfrm>
              <a:custGeom>
                <a:avLst/>
                <a:gdLst/>
                <a:ahLst/>
                <a:cxnLst/>
                <a:rect l="l" t="t" r="r" b="b"/>
                <a:pathLst>
                  <a:path w="248162" h="181204" extrusionOk="0">
                    <a:moveTo>
                      <a:pt x="4636" y="0"/>
                    </a:moveTo>
                    <a:cubicBezTo>
                      <a:pt x="2053" y="0"/>
                      <a:pt x="0" y="2053"/>
                      <a:pt x="0" y="4636"/>
                    </a:cubicBezTo>
                    <a:lnTo>
                      <a:pt x="0" y="176634"/>
                    </a:lnTo>
                    <a:cubicBezTo>
                      <a:pt x="0" y="179151"/>
                      <a:pt x="2053" y="181204"/>
                      <a:pt x="4636" y="181204"/>
                    </a:cubicBezTo>
                    <a:lnTo>
                      <a:pt x="243526" y="181204"/>
                    </a:lnTo>
                    <a:cubicBezTo>
                      <a:pt x="246109" y="181204"/>
                      <a:pt x="248162" y="179151"/>
                      <a:pt x="248162" y="176634"/>
                    </a:cubicBezTo>
                    <a:lnTo>
                      <a:pt x="248162" y="4636"/>
                    </a:lnTo>
                    <a:cubicBezTo>
                      <a:pt x="248162" y="2053"/>
                      <a:pt x="246109" y="0"/>
                      <a:pt x="243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46;p61">
                <a:extLst>
                  <a:ext uri="{FF2B5EF4-FFF2-40B4-BE49-F238E27FC236}">
                    <a16:creationId xmlns:a16="http://schemas.microsoft.com/office/drawing/2014/main" id="{DBA01E8F-96EF-04BC-D178-8450C0799A15}"/>
                  </a:ext>
                </a:extLst>
              </p:cNvPr>
              <p:cNvSpPr/>
              <p:nvPr/>
            </p:nvSpPr>
            <p:spPr>
              <a:xfrm>
                <a:off x="547300" y="600323"/>
                <a:ext cx="6472159" cy="3981525"/>
              </a:xfrm>
              <a:custGeom>
                <a:avLst/>
                <a:gdLst/>
                <a:ahLst/>
                <a:cxnLst/>
                <a:rect l="l" t="t" r="r" b="b"/>
                <a:pathLst>
                  <a:path w="232665" h="165707" extrusionOk="0">
                    <a:moveTo>
                      <a:pt x="1" y="1"/>
                    </a:moveTo>
                    <a:lnTo>
                      <a:pt x="1" y="24307"/>
                    </a:lnTo>
                    <a:lnTo>
                      <a:pt x="1" y="165707"/>
                    </a:lnTo>
                    <a:lnTo>
                      <a:pt x="232665" y="165707"/>
                    </a:lnTo>
                    <a:lnTo>
                      <a:pt x="232665" y="121532"/>
                    </a:lnTo>
                    <a:lnTo>
                      <a:pt x="2326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847;p61">
              <a:extLst>
                <a:ext uri="{FF2B5EF4-FFF2-40B4-BE49-F238E27FC236}">
                  <a16:creationId xmlns:a16="http://schemas.microsoft.com/office/drawing/2014/main" id="{CAF2462D-566F-E5F1-C4BD-F3CE50B0AF01}"/>
                </a:ext>
              </a:extLst>
            </p:cNvPr>
            <p:cNvSpPr/>
            <p:nvPr/>
          </p:nvSpPr>
          <p:spPr>
            <a:xfrm>
              <a:off x="3924300" y="3041100"/>
              <a:ext cx="1295400" cy="9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48;p61">
              <a:extLst>
                <a:ext uri="{FF2B5EF4-FFF2-40B4-BE49-F238E27FC236}">
                  <a16:creationId xmlns:a16="http://schemas.microsoft.com/office/drawing/2014/main" id="{FF4EE0E0-48DC-D8AB-F83D-C4C9BC00950D}"/>
                </a:ext>
              </a:extLst>
            </p:cNvPr>
            <p:cNvSpPr/>
            <p:nvPr/>
          </p:nvSpPr>
          <p:spPr>
            <a:xfrm>
              <a:off x="4223350" y="2799863"/>
              <a:ext cx="697200" cy="24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temp hum moi output 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8412" y="1161633"/>
            <a:ext cx="5184135" cy="321006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164481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EFA96-DE96-3875-E412-2DFE24A1A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AE759-A85A-5082-5166-6EA57DFB83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grpSp>
        <p:nvGrpSpPr>
          <p:cNvPr id="5" name="Google Shape;843;p61">
            <a:extLst>
              <a:ext uri="{FF2B5EF4-FFF2-40B4-BE49-F238E27FC236}">
                <a16:creationId xmlns:a16="http://schemas.microsoft.com/office/drawing/2014/main" id="{AC2848BA-1152-A5FA-D259-3716F549A9A4}"/>
              </a:ext>
            </a:extLst>
          </p:cNvPr>
          <p:cNvGrpSpPr/>
          <p:nvPr/>
        </p:nvGrpSpPr>
        <p:grpSpPr>
          <a:xfrm>
            <a:off x="150606" y="97718"/>
            <a:ext cx="8875059" cy="4958376"/>
            <a:chOff x="2855505" y="640507"/>
            <a:chExt cx="3432984" cy="2496293"/>
          </a:xfrm>
        </p:grpSpPr>
        <p:grpSp>
          <p:nvGrpSpPr>
            <p:cNvPr id="6" name="Google Shape;844;p61">
              <a:extLst>
                <a:ext uri="{FF2B5EF4-FFF2-40B4-BE49-F238E27FC236}">
                  <a16:creationId xmlns:a16="http://schemas.microsoft.com/office/drawing/2014/main" id="{31213C53-6143-1000-FC6C-53AD331B2EC5}"/>
                </a:ext>
              </a:extLst>
            </p:cNvPr>
            <p:cNvGrpSpPr/>
            <p:nvPr/>
          </p:nvGrpSpPr>
          <p:grpSpPr>
            <a:xfrm>
              <a:off x="2855505" y="640507"/>
              <a:ext cx="3432984" cy="2165184"/>
              <a:chOff x="331763" y="414153"/>
              <a:chExt cx="6903246" cy="4353879"/>
            </a:xfrm>
          </p:grpSpPr>
          <p:sp>
            <p:nvSpPr>
              <p:cNvPr id="9" name="Google Shape;845;p61">
                <a:extLst>
                  <a:ext uri="{FF2B5EF4-FFF2-40B4-BE49-F238E27FC236}">
                    <a16:creationId xmlns:a16="http://schemas.microsoft.com/office/drawing/2014/main" id="{3C6EDCA7-91E8-D5E2-2A75-A33C2F972C59}"/>
                  </a:ext>
                </a:extLst>
              </p:cNvPr>
              <p:cNvSpPr/>
              <p:nvPr/>
            </p:nvSpPr>
            <p:spPr>
              <a:xfrm>
                <a:off x="331763" y="414153"/>
                <a:ext cx="6903246" cy="4353879"/>
              </a:xfrm>
              <a:custGeom>
                <a:avLst/>
                <a:gdLst/>
                <a:ahLst/>
                <a:cxnLst/>
                <a:rect l="l" t="t" r="r" b="b"/>
                <a:pathLst>
                  <a:path w="248162" h="181204" extrusionOk="0">
                    <a:moveTo>
                      <a:pt x="4636" y="0"/>
                    </a:moveTo>
                    <a:cubicBezTo>
                      <a:pt x="2053" y="0"/>
                      <a:pt x="0" y="2053"/>
                      <a:pt x="0" y="4636"/>
                    </a:cubicBezTo>
                    <a:lnTo>
                      <a:pt x="0" y="176634"/>
                    </a:lnTo>
                    <a:cubicBezTo>
                      <a:pt x="0" y="179151"/>
                      <a:pt x="2053" y="181204"/>
                      <a:pt x="4636" y="181204"/>
                    </a:cubicBezTo>
                    <a:lnTo>
                      <a:pt x="243526" y="181204"/>
                    </a:lnTo>
                    <a:cubicBezTo>
                      <a:pt x="246109" y="181204"/>
                      <a:pt x="248162" y="179151"/>
                      <a:pt x="248162" y="176634"/>
                    </a:cubicBezTo>
                    <a:lnTo>
                      <a:pt x="248162" y="4636"/>
                    </a:lnTo>
                    <a:cubicBezTo>
                      <a:pt x="248162" y="2053"/>
                      <a:pt x="246109" y="0"/>
                      <a:pt x="243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846;p61">
                <a:extLst>
                  <a:ext uri="{FF2B5EF4-FFF2-40B4-BE49-F238E27FC236}">
                    <a16:creationId xmlns:a16="http://schemas.microsoft.com/office/drawing/2014/main" id="{D875D2BD-20D3-D0E2-278A-CBD51D128014}"/>
                  </a:ext>
                </a:extLst>
              </p:cNvPr>
              <p:cNvSpPr/>
              <p:nvPr/>
            </p:nvSpPr>
            <p:spPr>
              <a:xfrm>
                <a:off x="547300" y="600323"/>
                <a:ext cx="6472159" cy="3981525"/>
              </a:xfrm>
              <a:custGeom>
                <a:avLst/>
                <a:gdLst/>
                <a:ahLst/>
                <a:cxnLst/>
                <a:rect l="l" t="t" r="r" b="b"/>
                <a:pathLst>
                  <a:path w="232665" h="165707" extrusionOk="0">
                    <a:moveTo>
                      <a:pt x="1" y="1"/>
                    </a:moveTo>
                    <a:lnTo>
                      <a:pt x="1" y="24307"/>
                    </a:lnTo>
                    <a:lnTo>
                      <a:pt x="1" y="165707"/>
                    </a:lnTo>
                    <a:lnTo>
                      <a:pt x="232665" y="165707"/>
                    </a:lnTo>
                    <a:lnTo>
                      <a:pt x="232665" y="121532"/>
                    </a:lnTo>
                    <a:lnTo>
                      <a:pt x="2326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" name="Google Shape;847;p61">
              <a:extLst>
                <a:ext uri="{FF2B5EF4-FFF2-40B4-BE49-F238E27FC236}">
                  <a16:creationId xmlns:a16="http://schemas.microsoft.com/office/drawing/2014/main" id="{AED499BE-9D65-F05E-0882-CAA48466B0CF}"/>
                </a:ext>
              </a:extLst>
            </p:cNvPr>
            <p:cNvSpPr/>
            <p:nvPr/>
          </p:nvSpPr>
          <p:spPr>
            <a:xfrm>
              <a:off x="3924300" y="3041100"/>
              <a:ext cx="1295400" cy="9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48;p61">
              <a:extLst>
                <a:ext uri="{FF2B5EF4-FFF2-40B4-BE49-F238E27FC236}">
                  <a16:creationId xmlns:a16="http://schemas.microsoft.com/office/drawing/2014/main" id="{8B24C623-1B15-A36C-1153-04AA69D5B7D1}"/>
                </a:ext>
              </a:extLst>
            </p:cNvPr>
            <p:cNvSpPr/>
            <p:nvPr/>
          </p:nvSpPr>
          <p:spPr>
            <a:xfrm>
              <a:off x="4223350" y="2799863"/>
              <a:ext cx="697200" cy="24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4D7DEDC8-FB52-775D-1FE3-1C29D50A209E}"/>
              </a:ext>
            </a:extLst>
          </p:cNvPr>
          <p:cNvSpPr/>
          <p:nvPr/>
        </p:nvSpPr>
        <p:spPr>
          <a:xfrm>
            <a:off x="311971" y="281614"/>
            <a:ext cx="8563087" cy="393668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6678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Body parameters output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655" y="1533544"/>
            <a:ext cx="4456386" cy="547503"/>
          </a:xfrm>
        </p:spPr>
        <p:txBody>
          <a:bodyPr/>
          <a:lstStyle/>
          <a:p>
            <a:r>
              <a:rPr lang="en-US" sz="2000" b="1" dirty="0"/>
              <a:t>Pulse sensor</a:t>
            </a:r>
          </a:p>
          <a:p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>
          <a:xfrm>
            <a:off x="4793921" y="1533543"/>
            <a:ext cx="4213446" cy="547503"/>
          </a:xfrm>
        </p:spPr>
        <p:txBody>
          <a:bodyPr/>
          <a:lstStyle/>
          <a:p>
            <a:r>
              <a:rPr lang="en-US" sz="1800" b="1" dirty="0"/>
              <a:t>Body temperature sensor</a:t>
            </a:r>
          </a:p>
          <a:p>
            <a:endParaRPr lang="en-US" sz="1800" b="1" dirty="0"/>
          </a:p>
        </p:txBody>
      </p:sp>
      <p:grpSp>
        <p:nvGrpSpPr>
          <p:cNvPr id="7" name="Google Shape;843;p61">
            <a:extLst>
              <a:ext uri="{FF2B5EF4-FFF2-40B4-BE49-F238E27FC236}">
                <a16:creationId xmlns:a16="http://schemas.microsoft.com/office/drawing/2014/main" id="{D5B29B67-897E-4216-8393-6D7C9F643B3D}"/>
              </a:ext>
            </a:extLst>
          </p:cNvPr>
          <p:cNvGrpSpPr/>
          <p:nvPr/>
        </p:nvGrpSpPr>
        <p:grpSpPr>
          <a:xfrm>
            <a:off x="0" y="1947436"/>
            <a:ext cx="4690335" cy="3196064"/>
            <a:chOff x="2855505" y="640507"/>
            <a:chExt cx="3432984" cy="2496293"/>
          </a:xfrm>
        </p:grpSpPr>
        <p:sp>
          <p:nvSpPr>
            <p:cNvPr id="11" name="Google Shape;845;p61">
              <a:extLst>
                <a:ext uri="{FF2B5EF4-FFF2-40B4-BE49-F238E27FC236}">
                  <a16:creationId xmlns:a16="http://schemas.microsoft.com/office/drawing/2014/main" id="{6942B893-A55C-8C14-019A-E3A1A2542F6A}"/>
                </a:ext>
              </a:extLst>
            </p:cNvPr>
            <p:cNvSpPr/>
            <p:nvPr/>
          </p:nvSpPr>
          <p:spPr>
            <a:xfrm>
              <a:off x="2855505" y="640507"/>
              <a:ext cx="3432984" cy="2165184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47;p61">
              <a:extLst>
                <a:ext uri="{FF2B5EF4-FFF2-40B4-BE49-F238E27FC236}">
                  <a16:creationId xmlns:a16="http://schemas.microsoft.com/office/drawing/2014/main" id="{6BE5A22D-9946-E15D-4C63-70FAEB02DD1C}"/>
                </a:ext>
              </a:extLst>
            </p:cNvPr>
            <p:cNvSpPr/>
            <p:nvPr/>
          </p:nvSpPr>
          <p:spPr>
            <a:xfrm>
              <a:off x="3924300" y="3041100"/>
              <a:ext cx="1295400" cy="9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48;p61">
              <a:extLst>
                <a:ext uri="{FF2B5EF4-FFF2-40B4-BE49-F238E27FC236}">
                  <a16:creationId xmlns:a16="http://schemas.microsoft.com/office/drawing/2014/main" id="{D7739F85-1CF0-578E-06AB-1B208F53000A}"/>
                </a:ext>
              </a:extLst>
            </p:cNvPr>
            <p:cNvSpPr/>
            <p:nvPr/>
          </p:nvSpPr>
          <p:spPr>
            <a:xfrm>
              <a:off x="4223350" y="2799863"/>
              <a:ext cx="697200" cy="24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ulse sensor 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14" y="2150275"/>
            <a:ext cx="4456386" cy="2445407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13" name="Google Shape;843;p61">
            <a:extLst>
              <a:ext uri="{FF2B5EF4-FFF2-40B4-BE49-F238E27FC236}">
                <a16:creationId xmlns:a16="http://schemas.microsoft.com/office/drawing/2014/main" id="{A4D44AE7-3259-7592-8C93-0680F9B504A2}"/>
              </a:ext>
            </a:extLst>
          </p:cNvPr>
          <p:cNvGrpSpPr/>
          <p:nvPr/>
        </p:nvGrpSpPr>
        <p:grpSpPr>
          <a:xfrm>
            <a:off x="4729655" y="1947436"/>
            <a:ext cx="4414345" cy="3196064"/>
            <a:chOff x="2855505" y="640507"/>
            <a:chExt cx="3432984" cy="2496293"/>
          </a:xfrm>
        </p:grpSpPr>
        <p:sp>
          <p:nvSpPr>
            <p:cNvPr id="14" name="Google Shape;845;p61">
              <a:extLst>
                <a:ext uri="{FF2B5EF4-FFF2-40B4-BE49-F238E27FC236}">
                  <a16:creationId xmlns:a16="http://schemas.microsoft.com/office/drawing/2014/main" id="{98D045A0-9EF9-15EA-21AD-6749EB3F4192}"/>
                </a:ext>
              </a:extLst>
            </p:cNvPr>
            <p:cNvSpPr/>
            <p:nvPr/>
          </p:nvSpPr>
          <p:spPr>
            <a:xfrm>
              <a:off x="2855505" y="640507"/>
              <a:ext cx="3432984" cy="2165184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47;p61">
              <a:extLst>
                <a:ext uri="{FF2B5EF4-FFF2-40B4-BE49-F238E27FC236}">
                  <a16:creationId xmlns:a16="http://schemas.microsoft.com/office/drawing/2014/main" id="{82F262B6-FC38-FA7C-B6DC-07F53BA5CF1C}"/>
                </a:ext>
              </a:extLst>
            </p:cNvPr>
            <p:cNvSpPr/>
            <p:nvPr/>
          </p:nvSpPr>
          <p:spPr>
            <a:xfrm>
              <a:off x="3924300" y="3041100"/>
              <a:ext cx="1295400" cy="9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48;p61">
              <a:extLst>
                <a:ext uri="{FF2B5EF4-FFF2-40B4-BE49-F238E27FC236}">
                  <a16:creationId xmlns:a16="http://schemas.microsoft.com/office/drawing/2014/main" id="{13B795B5-2EBE-4ECD-3ED0-3B91FD04EC95}"/>
                </a:ext>
              </a:extLst>
            </p:cNvPr>
            <p:cNvSpPr/>
            <p:nvPr/>
          </p:nvSpPr>
          <p:spPr>
            <a:xfrm>
              <a:off x="4223350" y="2799863"/>
              <a:ext cx="697200" cy="24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Content Placeholder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241" y="2081046"/>
            <a:ext cx="4213446" cy="2514636"/>
          </a:xfrm>
          <a:prstGeom prst="rect">
            <a:avLst/>
          </a:prstGeom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250215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3" name="Google Shape;843;p61"/>
          <p:cNvGrpSpPr/>
          <p:nvPr/>
        </p:nvGrpSpPr>
        <p:grpSpPr>
          <a:xfrm>
            <a:off x="5193243" y="1397868"/>
            <a:ext cx="3228722" cy="2347764"/>
            <a:chOff x="2855505" y="640507"/>
            <a:chExt cx="3432984" cy="2496293"/>
          </a:xfrm>
        </p:grpSpPr>
        <p:grpSp>
          <p:nvGrpSpPr>
            <p:cNvPr id="844" name="Google Shape;844;p61"/>
            <p:cNvGrpSpPr/>
            <p:nvPr/>
          </p:nvGrpSpPr>
          <p:grpSpPr>
            <a:xfrm>
              <a:off x="2855505" y="640507"/>
              <a:ext cx="3432984" cy="2165184"/>
              <a:chOff x="331763" y="414153"/>
              <a:chExt cx="6903246" cy="4353879"/>
            </a:xfrm>
          </p:grpSpPr>
          <p:sp>
            <p:nvSpPr>
              <p:cNvPr id="845" name="Google Shape;845;p61"/>
              <p:cNvSpPr/>
              <p:nvPr/>
            </p:nvSpPr>
            <p:spPr>
              <a:xfrm>
                <a:off x="331763" y="414153"/>
                <a:ext cx="6903246" cy="4353879"/>
              </a:xfrm>
              <a:custGeom>
                <a:avLst/>
                <a:gdLst/>
                <a:ahLst/>
                <a:cxnLst/>
                <a:rect l="l" t="t" r="r" b="b"/>
                <a:pathLst>
                  <a:path w="248162" h="181204" extrusionOk="0">
                    <a:moveTo>
                      <a:pt x="4636" y="0"/>
                    </a:moveTo>
                    <a:cubicBezTo>
                      <a:pt x="2053" y="0"/>
                      <a:pt x="0" y="2053"/>
                      <a:pt x="0" y="4636"/>
                    </a:cubicBezTo>
                    <a:lnTo>
                      <a:pt x="0" y="176634"/>
                    </a:lnTo>
                    <a:cubicBezTo>
                      <a:pt x="0" y="179151"/>
                      <a:pt x="2053" y="181204"/>
                      <a:pt x="4636" y="181204"/>
                    </a:cubicBezTo>
                    <a:lnTo>
                      <a:pt x="243526" y="181204"/>
                    </a:lnTo>
                    <a:cubicBezTo>
                      <a:pt x="246109" y="181204"/>
                      <a:pt x="248162" y="179151"/>
                      <a:pt x="248162" y="176634"/>
                    </a:cubicBezTo>
                    <a:lnTo>
                      <a:pt x="248162" y="4636"/>
                    </a:lnTo>
                    <a:cubicBezTo>
                      <a:pt x="248162" y="2053"/>
                      <a:pt x="246109" y="0"/>
                      <a:pt x="243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61"/>
              <p:cNvSpPr/>
              <p:nvPr/>
            </p:nvSpPr>
            <p:spPr>
              <a:xfrm>
                <a:off x="547300" y="600323"/>
                <a:ext cx="6472159" cy="3981525"/>
              </a:xfrm>
              <a:custGeom>
                <a:avLst/>
                <a:gdLst/>
                <a:ahLst/>
                <a:cxnLst/>
                <a:rect l="l" t="t" r="r" b="b"/>
                <a:pathLst>
                  <a:path w="232665" h="165707" extrusionOk="0">
                    <a:moveTo>
                      <a:pt x="1" y="1"/>
                    </a:moveTo>
                    <a:lnTo>
                      <a:pt x="1" y="24307"/>
                    </a:lnTo>
                    <a:lnTo>
                      <a:pt x="1" y="165707"/>
                    </a:lnTo>
                    <a:lnTo>
                      <a:pt x="232665" y="165707"/>
                    </a:lnTo>
                    <a:lnTo>
                      <a:pt x="232665" y="121532"/>
                    </a:lnTo>
                    <a:lnTo>
                      <a:pt x="2326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7" name="Google Shape;847;p61"/>
            <p:cNvSpPr/>
            <p:nvPr/>
          </p:nvSpPr>
          <p:spPr>
            <a:xfrm>
              <a:off x="3924300" y="3041100"/>
              <a:ext cx="1295400" cy="9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61"/>
            <p:cNvSpPr/>
            <p:nvPr/>
          </p:nvSpPr>
          <p:spPr>
            <a:xfrm>
              <a:off x="4223350" y="2799863"/>
              <a:ext cx="697200" cy="24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9" name="Google Shape;849;p61"/>
          <p:cNvSpPr txBox="1">
            <a:spLocks noGrp="1"/>
          </p:cNvSpPr>
          <p:nvPr>
            <p:ph type="title"/>
          </p:nvPr>
        </p:nvSpPr>
        <p:spPr>
          <a:xfrm>
            <a:off x="900505" y="1942275"/>
            <a:ext cx="4141800" cy="13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GUI </a:t>
            </a:r>
            <a:br>
              <a:rPr lang="en" dirty="0"/>
            </a:br>
            <a:r>
              <a:rPr lang="en" dirty="0"/>
              <a:t>OUTPUT</a:t>
            </a:r>
            <a:endParaRPr dirty="0"/>
          </a:p>
        </p:txBody>
      </p:sp>
      <p:pic>
        <p:nvPicPr>
          <p:cNvPr id="850" name="Google Shape;850;p61"/>
          <p:cNvPicPr preferRelativeResize="0"/>
          <p:nvPr/>
        </p:nvPicPr>
        <p:blipFill rotWithShape="1">
          <a:blip r:embed="rId3">
            <a:alphaModFix/>
          </a:blip>
          <a:srcRect l="3891" r="3882"/>
          <a:stretch/>
        </p:blipFill>
        <p:spPr>
          <a:xfrm>
            <a:off x="5294052" y="1484942"/>
            <a:ext cx="3055819" cy="1863811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61"/>
          <p:cNvSpPr/>
          <p:nvPr/>
        </p:nvSpPr>
        <p:spPr>
          <a:xfrm rot="10800000">
            <a:off x="-4475" y="4205100"/>
            <a:ext cx="4753500" cy="34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61"/>
          <p:cNvSpPr/>
          <p:nvPr/>
        </p:nvSpPr>
        <p:spPr>
          <a:xfrm rot="10800000" flipH="1">
            <a:off x="-8062" y="1023750"/>
            <a:ext cx="3370800" cy="34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"/>
          <p:cNvSpPr txBox="1">
            <a:spLocks noGrp="1"/>
          </p:cNvSpPr>
          <p:nvPr>
            <p:ph type="title"/>
          </p:nvPr>
        </p:nvSpPr>
        <p:spPr>
          <a:xfrm>
            <a:off x="712275" y="356649"/>
            <a:ext cx="77196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58" name="Google Shape;258;p43"/>
          <p:cNvSpPr txBox="1">
            <a:spLocks noGrp="1"/>
          </p:cNvSpPr>
          <p:nvPr>
            <p:ph type="title" idx="2"/>
          </p:nvPr>
        </p:nvSpPr>
        <p:spPr>
          <a:xfrm>
            <a:off x="878959" y="1154424"/>
            <a:ext cx="1207200" cy="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59" name="Google Shape;259;p43"/>
          <p:cNvSpPr txBox="1">
            <a:spLocks noGrp="1"/>
          </p:cNvSpPr>
          <p:nvPr>
            <p:ph type="subTitle" idx="1"/>
          </p:nvPr>
        </p:nvSpPr>
        <p:spPr>
          <a:xfrm>
            <a:off x="878950" y="1962102"/>
            <a:ext cx="2994600" cy="6344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/>
              <a:t>Introduction and Literature Survey</a:t>
            </a:r>
          </a:p>
        </p:txBody>
      </p:sp>
      <p:sp>
        <p:nvSpPr>
          <p:cNvPr id="261" name="Google Shape;261;p43"/>
          <p:cNvSpPr txBox="1">
            <a:spLocks noGrp="1"/>
          </p:cNvSpPr>
          <p:nvPr>
            <p:ph type="title" idx="4"/>
          </p:nvPr>
        </p:nvSpPr>
        <p:spPr>
          <a:xfrm>
            <a:off x="3873609" y="1154424"/>
            <a:ext cx="1206900" cy="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62" name="Google Shape;262;p43"/>
          <p:cNvSpPr txBox="1">
            <a:spLocks noGrp="1"/>
          </p:cNvSpPr>
          <p:nvPr>
            <p:ph type="subTitle" idx="5"/>
          </p:nvPr>
        </p:nvSpPr>
        <p:spPr>
          <a:xfrm>
            <a:off x="3873550" y="2231642"/>
            <a:ext cx="29946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sz="1600" dirty="0"/>
              <a:t>Flow Chart and Technology stack </a:t>
            </a:r>
          </a:p>
        </p:txBody>
      </p:sp>
      <p:sp>
        <p:nvSpPr>
          <p:cNvPr id="264" name="Google Shape;264;p43"/>
          <p:cNvSpPr txBox="1">
            <a:spLocks noGrp="1"/>
          </p:cNvSpPr>
          <p:nvPr>
            <p:ph type="title" idx="7"/>
          </p:nvPr>
        </p:nvSpPr>
        <p:spPr>
          <a:xfrm>
            <a:off x="878950" y="2756176"/>
            <a:ext cx="1207200" cy="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65" name="Google Shape;265;p43"/>
          <p:cNvSpPr txBox="1">
            <a:spLocks noGrp="1"/>
          </p:cNvSpPr>
          <p:nvPr>
            <p:ph type="subTitle" idx="8"/>
          </p:nvPr>
        </p:nvSpPr>
        <p:spPr>
          <a:xfrm>
            <a:off x="878950" y="3386727"/>
            <a:ext cx="2599974" cy="7385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/>
              <a:t>Work Flow and Network Connections</a:t>
            </a:r>
          </a:p>
        </p:txBody>
      </p:sp>
      <p:sp>
        <p:nvSpPr>
          <p:cNvPr id="266" name="Google Shape;266;p43"/>
          <p:cNvSpPr txBox="1">
            <a:spLocks noGrp="1"/>
          </p:cNvSpPr>
          <p:nvPr>
            <p:ph type="subTitle" idx="9"/>
          </p:nvPr>
        </p:nvSpPr>
        <p:spPr>
          <a:xfrm>
            <a:off x="878960" y="4029292"/>
            <a:ext cx="24225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Used sensors and basic connectivity learning methods</a:t>
            </a:r>
            <a:endParaRPr dirty="0"/>
          </a:p>
        </p:txBody>
      </p:sp>
      <p:sp>
        <p:nvSpPr>
          <p:cNvPr id="267" name="Google Shape;267;p43"/>
          <p:cNvSpPr txBox="1">
            <a:spLocks noGrp="1"/>
          </p:cNvSpPr>
          <p:nvPr>
            <p:ph type="title" idx="13"/>
          </p:nvPr>
        </p:nvSpPr>
        <p:spPr>
          <a:xfrm>
            <a:off x="3873550" y="2756176"/>
            <a:ext cx="1206900" cy="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68" name="Google Shape;268;p43"/>
          <p:cNvSpPr txBox="1">
            <a:spLocks noGrp="1"/>
          </p:cNvSpPr>
          <p:nvPr>
            <p:ph type="subTitle" idx="14"/>
          </p:nvPr>
        </p:nvSpPr>
        <p:spPr>
          <a:xfrm>
            <a:off x="3873550" y="3482686"/>
            <a:ext cx="2832050" cy="6425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/>
              <a:t>C</a:t>
            </a:r>
            <a:r>
              <a:rPr lang="en" sz="1600" dirty="0"/>
              <a:t>ircuit Design and Output</a:t>
            </a:r>
            <a:endParaRPr sz="1600" dirty="0"/>
          </a:p>
        </p:txBody>
      </p:sp>
      <p:sp>
        <p:nvSpPr>
          <p:cNvPr id="269" name="Google Shape;269;p43"/>
          <p:cNvSpPr txBox="1">
            <a:spLocks noGrp="1"/>
          </p:cNvSpPr>
          <p:nvPr>
            <p:ph type="subTitle" idx="15"/>
          </p:nvPr>
        </p:nvSpPr>
        <p:spPr>
          <a:xfrm>
            <a:off x="3873610" y="4029292"/>
            <a:ext cx="24225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 output of health monitoring and flood prediction parameters and GUI</a:t>
            </a:r>
            <a:endParaRPr dirty="0"/>
          </a:p>
        </p:txBody>
      </p:sp>
      <p:pic>
        <p:nvPicPr>
          <p:cNvPr id="270" name="Google Shape;27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187773" y="1597195"/>
            <a:ext cx="2198025" cy="2732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68000">
              <a:schemeClr val="accent3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Output</a:t>
            </a:r>
          </a:p>
        </p:txBody>
      </p:sp>
      <p:grpSp>
        <p:nvGrpSpPr>
          <p:cNvPr id="3" name="Google Shape;843;p61">
            <a:extLst>
              <a:ext uri="{FF2B5EF4-FFF2-40B4-BE49-F238E27FC236}">
                <a16:creationId xmlns:a16="http://schemas.microsoft.com/office/drawing/2014/main" id="{FFE8B3AD-000F-433C-3C89-A0B8284A0C51}"/>
              </a:ext>
            </a:extLst>
          </p:cNvPr>
          <p:cNvGrpSpPr/>
          <p:nvPr/>
        </p:nvGrpSpPr>
        <p:grpSpPr>
          <a:xfrm>
            <a:off x="1452283" y="1011219"/>
            <a:ext cx="6648226" cy="4132281"/>
            <a:chOff x="2855505" y="640507"/>
            <a:chExt cx="3432984" cy="2496293"/>
          </a:xfrm>
        </p:grpSpPr>
        <p:grpSp>
          <p:nvGrpSpPr>
            <p:cNvPr id="4" name="Google Shape;844;p61">
              <a:extLst>
                <a:ext uri="{FF2B5EF4-FFF2-40B4-BE49-F238E27FC236}">
                  <a16:creationId xmlns:a16="http://schemas.microsoft.com/office/drawing/2014/main" id="{ACDC94AE-2A6B-0DBA-4A19-BBC49B44E62A}"/>
                </a:ext>
              </a:extLst>
            </p:cNvPr>
            <p:cNvGrpSpPr/>
            <p:nvPr/>
          </p:nvGrpSpPr>
          <p:grpSpPr>
            <a:xfrm>
              <a:off x="2855505" y="640507"/>
              <a:ext cx="3432984" cy="2165184"/>
              <a:chOff x="331763" y="414153"/>
              <a:chExt cx="6903246" cy="4353879"/>
            </a:xfrm>
          </p:grpSpPr>
          <p:sp>
            <p:nvSpPr>
              <p:cNvPr id="8" name="Google Shape;845;p61">
                <a:extLst>
                  <a:ext uri="{FF2B5EF4-FFF2-40B4-BE49-F238E27FC236}">
                    <a16:creationId xmlns:a16="http://schemas.microsoft.com/office/drawing/2014/main" id="{5EBB9354-7DD9-E78A-6628-EEFFA3430104}"/>
                  </a:ext>
                </a:extLst>
              </p:cNvPr>
              <p:cNvSpPr/>
              <p:nvPr/>
            </p:nvSpPr>
            <p:spPr>
              <a:xfrm>
                <a:off x="331763" y="414153"/>
                <a:ext cx="6903246" cy="4353879"/>
              </a:xfrm>
              <a:custGeom>
                <a:avLst/>
                <a:gdLst/>
                <a:ahLst/>
                <a:cxnLst/>
                <a:rect l="l" t="t" r="r" b="b"/>
                <a:pathLst>
                  <a:path w="248162" h="181204" extrusionOk="0">
                    <a:moveTo>
                      <a:pt x="4636" y="0"/>
                    </a:moveTo>
                    <a:cubicBezTo>
                      <a:pt x="2053" y="0"/>
                      <a:pt x="0" y="2053"/>
                      <a:pt x="0" y="4636"/>
                    </a:cubicBezTo>
                    <a:lnTo>
                      <a:pt x="0" y="176634"/>
                    </a:lnTo>
                    <a:cubicBezTo>
                      <a:pt x="0" y="179151"/>
                      <a:pt x="2053" y="181204"/>
                      <a:pt x="4636" y="181204"/>
                    </a:cubicBezTo>
                    <a:lnTo>
                      <a:pt x="243526" y="181204"/>
                    </a:lnTo>
                    <a:cubicBezTo>
                      <a:pt x="246109" y="181204"/>
                      <a:pt x="248162" y="179151"/>
                      <a:pt x="248162" y="176634"/>
                    </a:cubicBezTo>
                    <a:lnTo>
                      <a:pt x="248162" y="4636"/>
                    </a:lnTo>
                    <a:cubicBezTo>
                      <a:pt x="248162" y="2053"/>
                      <a:pt x="246109" y="0"/>
                      <a:pt x="243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846;p61">
                <a:extLst>
                  <a:ext uri="{FF2B5EF4-FFF2-40B4-BE49-F238E27FC236}">
                    <a16:creationId xmlns:a16="http://schemas.microsoft.com/office/drawing/2014/main" id="{E7A8F1ED-09E5-2996-5B65-DCBFDC67D2CE}"/>
                  </a:ext>
                </a:extLst>
              </p:cNvPr>
              <p:cNvSpPr/>
              <p:nvPr/>
            </p:nvSpPr>
            <p:spPr>
              <a:xfrm>
                <a:off x="547300" y="600323"/>
                <a:ext cx="6472159" cy="3981525"/>
              </a:xfrm>
              <a:custGeom>
                <a:avLst/>
                <a:gdLst/>
                <a:ahLst/>
                <a:cxnLst/>
                <a:rect l="l" t="t" r="r" b="b"/>
                <a:pathLst>
                  <a:path w="232665" h="165707" extrusionOk="0">
                    <a:moveTo>
                      <a:pt x="1" y="1"/>
                    </a:moveTo>
                    <a:lnTo>
                      <a:pt x="1" y="24307"/>
                    </a:lnTo>
                    <a:lnTo>
                      <a:pt x="1" y="165707"/>
                    </a:lnTo>
                    <a:lnTo>
                      <a:pt x="232665" y="165707"/>
                    </a:lnTo>
                    <a:lnTo>
                      <a:pt x="232665" y="121532"/>
                    </a:lnTo>
                    <a:lnTo>
                      <a:pt x="2326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847;p61">
              <a:extLst>
                <a:ext uri="{FF2B5EF4-FFF2-40B4-BE49-F238E27FC236}">
                  <a16:creationId xmlns:a16="http://schemas.microsoft.com/office/drawing/2014/main" id="{2FCC0A5E-3B1A-86BA-7E66-93DCE45E32BD}"/>
                </a:ext>
              </a:extLst>
            </p:cNvPr>
            <p:cNvSpPr/>
            <p:nvPr/>
          </p:nvSpPr>
          <p:spPr>
            <a:xfrm>
              <a:off x="3924300" y="3041100"/>
              <a:ext cx="1295400" cy="9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48;p61">
              <a:extLst>
                <a:ext uri="{FF2B5EF4-FFF2-40B4-BE49-F238E27FC236}">
                  <a16:creationId xmlns:a16="http://schemas.microsoft.com/office/drawing/2014/main" id="{68AB8785-D4F4-4F75-159E-3612D1A459F3}"/>
                </a:ext>
              </a:extLst>
            </p:cNvPr>
            <p:cNvSpPr/>
            <p:nvPr/>
          </p:nvSpPr>
          <p:spPr>
            <a:xfrm>
              <a:off x="4223350" y="2799863"/>
              <a:ext cx="697200" cy="24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5B4A82F-1C81-28BF-1686-0247F8BA4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634" y="1121423"/>
            <a:ext cx="6335339" cy="3363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2507066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68000">
              <a:schemeClr val="accent3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Output</a:t>
            </a:r>
          </a:p>
        </p:txBody>
      </p:sp>
      <p:grpSp>
        <p:nvGrpSpPr>
          <p:cNvPr id="3" name="Google Shape;843;p61">
            <a:extLst>
              <a:ext uri="{FF2B5EF4-FFF2-40B4-BE49-F238E27FC236}">
                <a16:creationId xmlns:a16="http://schemas.microsoft.com/office/drawing/2014/main" id="{2DA712D4-A0F7-C1D1-BEFA-270FAE139CDA}"/>
              </a:ext>
            </a:extLst>
          </p:cNvPr>
          <p:cNvGrpSpPr/>
          <p:nvPr/>
        </p:nvGrpSpPr>
        <p:grpSpPr>
          <a:xfrm>
            <a:off x="1247887" y="1011219"/>
            <a:ext cx="6648226" cy="4132281"/>
            <a:chOff x="2855505" y="640507"/>
            <a:chExt cx="3432984" cy="2496293"/>
          </a:xfrm>
        </p:grpSpPr>
        <p:grpSp>
          <p:nvGrpSpPr>
            <p:cNvPr id="4" name="Google Shape;844;p61">
              <a:extLst>
                <a:ext uri="{FF2B5EF4-FFF2-40B4-BE49-F238E27FC236}">
                  <a16:creationId xmlns:a16="http://schemas.microsoft.com/office/drawing/2014/main" id="{F48E88F6-45AF-F0BE-7CAE-5F320D0C6420}"/>
                </a:ext>
              </a:extLst>
            </p:cNvPr>
            <p:cNvGrpSpPr/>
            <p:nvPr/>
          </p:nvGrpSpPr>
          <p:grpSpPr>
            <a:xfrm>
              <a:off x="2855505" y="640507"/>
              <a:ext cx="3432984" cy="2165184"/>
              <a:chOff x="331763" y="414153"/>
              <a:chExt cx="6903246" cy="4353879"/>
            </a:xfrm>
          </p:grpSpPr>
          <p:sp>
            <p:nvSpPr>
              <p:cNvPr id="8" name="Google Shape;845;p61">
                <a:extLst>
                  <a:ext uri="{FF2B5EF4-FFF2-40B4-BE49-F238E27FC236}">
                    <a16:creationId xmlns:a16="http://schemas.microsoft.com/office/drawing/2014/main" id="{6BDEBFB5-9F62-3D24-5EAB-0D147E5BE62F}"/>
                  </a:ext>
                </a:extLst>
              </p:cNvPr>
              <p:cNvSpPr/>
              <p:nvPr/>
            </p:nvSpPr>
            <p:spPr>
              <a:xfrm>
                <a:off x="331763" y="414153"/>
                <a:ext cx="6903246" cy="4353879"/>
              </a:xfrm>
              <a:custGeom>
                <a:avLst/>
                <a:gdLst/>
                <a:ahLst/>
                <a:cxnLst/>
                <a:rect l="l" t="t" r="r" b="b"/>
                <a:pathLst>
                  <a:path w="248162" h="181204" extrusionOk="0">
                    <a:moveTo>
                      <a:pt x="4636" y="0"/>
                    </a:moveTo>
                    <a:cubicBezTo>
                      <a:pt x="2053" y="0"/>
                      <a:pt x="0" y="2053"/>
                      <a:pt x="0" y="4636"/>
                    </a:cubicBezTo>
                    <a:lnTo>
                      <a:pt x="0" y="176634"/>
                    </a:lnTo>
                    <a:cubicBezTo>
                      <a:pt x="0" y="179151"/>
                      <a:pt x="2053" y="181204"/>
                      <a:pt x="4636" y="181204"/>
                    </a:cubicBezTo>
                    <a:lnTo>
                      <a:pt x="243526" y="181204"/>
                    </a:lnTo>
                    <a:cubicBezTo>
                      <a:pt x="246109" y="181204"/>
                      <a:pt x="248162" y="179151"/>
                      <a:pt x="248162" y="176634"/>
                    </a:cubicBezTo>
                    <a:lnTo>
                      <a:pt x="248162" y="4636"/>
                    </a:lnTo>
                    <a:cubicBezTo>
                      <a:pt x="248162" y="2053"/>
                      <a:pt x="246109" y="0"/>
                      <a:pt x="243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846;p61">
                <a:extLst>
                  <a:ext uri="{FF2B5EF4-FFF2-40B4-BE49-F238E27FC236}">
                    <a16:creationId xmlns:a16="http://schemas.microsoft.com/office/drawing/2014/main" id="{68113E90-9580-F562-6719-7B24723808EF}"/>
                  </a:ext>
                </a:extLst>
              </p:cNvPr>
              <p:cNvSpPr/>
              <p:nvPr/>
            </p:nvSpPr>
            <p:spPr>
              <a:xfrm>
                <a:off x="547300" y="600323"/>
                <a:ext cx="6472159" cy="3981525"/>
              </a:xfrm>
              <a:custGeom>
                <a:avLst/>
                <a:gdLst/>
                <a:ahLst/>
                <a:cxnLst/>
                <a:rect l="l" t="t" r="r" b="b"/>
                <a:pathLst>
                  <a:path w="232665" h="165707" extrusionOk="0">
                    <a:moveTo>
                      <a:pt x="1" y="1"/>
                    </a:moveTo>
                    <a:lnTo>
                      <a:pt x="1" y="24307"/>
                    </a:lnTo>
                    <a:lnTo>
                      <a:pt x="1" y="165707"/>
                    </a:lnTo>
                    <a:lnTo>
                      <a:pt x="232665" y="165707"/>
                    </a:lnTo>
                    <a:lnTo>
                      <a:pt x="232665" y="121532"/>
                    </a:lnTo>
                    <a:lnTo>
                      <a:pt x="2326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847;p61">
              <a:extLst>
                <a:ext uri="{FF2B5EF4-FFF2-40B4-BE49-F238E27FC236}">
                  <a16:creationId xmlns:a16="http://schemas.microsoft.com/office/drawing/2014/main" id="{652C5643-019D-3B32-A20F-9F0FF5ADE872}"/>
                </a:ext>
              </a:extLst>
            </p:cNvPr>
            <p:cNvSpPr/>
            <p:nvPr/>
          </p:nvSpPr>
          <p:spPr>
            <a:xfrm>
              <a:off x="3924300" y="3041100"/>
              <a:ext cx="1295400" cy="9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48;p61">
              <a:extLst>
                <a:ext uri="{FF2B5EF4-FFF2-40B4-BE49-F238E27FC236}">
                  <a16:creationId xmlns:a16="http://schemas.microsoft.com/office/drawing/2014/main" id="{2CF1A4FC-F3D3-C269-4A4D-13F87726CB60}"/>
                </a:ext>
              </a:extLst>
            </p:cNvPr>
            <p:cNvSpPr/>
            <p:nvPr/>
          </p:nvSpPr>
          <p:spPr>
            <a:xfrm>
              <a:off x="4223350" y="2799863"/>
              <a:ext cx="697200" cy="24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25B2BD5-6AAC-FA00-810B-27C6484D0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462" y="1162364"/>
            <a:ext cx="6236970" cy="3279760"/>
          </a:xfrm>
          <a:prstGeom prst="rect">
            <a:avLst/>
          </a:prstGeom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3269749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F8DF5-B690-8F0D-DE3A-1D1B5954E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Lexend Medium" panose="020B0604020202020204" charset="0"/>
              </a:rPr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B2554-8014-258F-8898-FC0CBEE21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Smoke sensors, Heartbeat sensors for  health data, </a:t>
            </a:r>
          </a:p>
          <a:p>
            <a:r>
              <a:rPr lang="en-US" sz="1800" dirty="0"/>
              <a:t>Environmental conditions are used in the mine worker safety system.</a:t>
            </a:r>
          </a:p>
          <a:p>
            <a:r>
              <a:rPr lang="en-US" sz="1800" dirty="0"/>
              <a:t>Smart alert In the event of any deadly accidents</a:t>
            </a:r>
          </a:p>
          <a:p>
            <a:r>
              <a:rPr lang="en-US" sz="1800" dirty="0"/>
              <a:t>Mechanism is in place to ensure the safety of mine workers by warning them just in time to leave the area.</a:t>
            </a:r>
          </a:p>
          <a:p>
            <a:r>
              <a:rPr lang="en-US" sz="1800" dirty="0"/>
              <a:t>System uses wireless technology to monitor the mine environment parameters and worker parameters </a:t>
            </a:r>
          </a:p>
          <a:p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799881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F8DF5-B690-8F0D-DE3A-1D1B5954E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Lexend Medium" panose="020B0604020202020204" charset="0"/>
              </a:rPr>
              <a:t>Future Scope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B2554-8014-258F-8898-FC0CBEE21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647" y="1569637"/>
            <a:ext cx="7719600" cy="1266900"/>
          </a:xfrm>
        </p:spPr>
        <p:txBody>
          <a:bodyPr/>
          <a:lstStyle/>
          <a:p>
            <a:r>
              <a:rPr lang="en-US" sz="1800" dirty="0"/>
              <a:t>Integration of advanced sensors for air quality and pollution monitoring</a:t>
            </a:r>
          </a:p>
          <a:p>
            <a:r>
              <a:rPr lang="en-US" sz="1800" dirty="0"/>
              <a:t>IoT-based solutions for real-time data collection and analysis</a:t>
            </a:r>
          </a:p>
          <a:p>
            <a:r>
              <a:rPr lang="en-US" sz="1800" dirty="0"/>
              <a:t>Advanced modeling and simulation techniques for accurate flood prediction</a:t>
            </a:r>
          </a:p>
          <a:p>
            <a:r>
              <a:rPr lang="en-US" sz="1800" dirty="0"/>
              <a:t>Machine learning algorithms for improved flood risk assessment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1744277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F8DF5-B690-8F0D-DE3A-1D1B5954E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Lexend Medium" panose="020B0604020202020204" charset="0"/>
              </a:rPr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B2554-8014-258F-8898-FC0CBEE21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2200" y="1029787"/>
            <a:ext cx="7719600" cy="12669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N" sz="1100" dirty="0">
                <a:latin typeface="Lexend Medium" panose="020B0604020202020204" charset="0"/>
              </a:rPr>
              <a:t>Geetha, A.. (2014). Intelligent helmet for coal miners with voice over ZigBee </a:t>
            </a:r>
            <a:r>
              <a:rPr lang="en-IN" sz="1100" dirty="0" err="1">
                <a:latin typeface="Lexend Medium" panose="020B0604020202020204" charset="0"/>
              </a:rPr>
              <a:t>andenvironmental</a:t>
            </a:r>
            <a:r>
              <a:rPr lang="en-IN" sz="1100" dirty="0">
                <a:latin typeface="Lexend Medium" panose="020B0604020202020204" charset="0"/>
              </a:rPr>
              <a:t> monitoring. World Applied Sciences Journal.20. 2328-2330. 10.5829/idosi.mejsr.2014.20.12.332</a:t>
            </a:r>
          </a:p>
          <a:p>
            <a:pPr>
              <a:lnSpc>
                <a:spcPct val="150000"/>
              </a:lnSpc>
            </a:pPr>
            <a:r>
              <a:rPr lang="en-IN" sz="1100" dirty="0">
                <a:latin typeface="Lexend Medium" panose="020B0604020202020204" charset="0"/>
              </a:rPr>
              <a:t>R. K. Kodali and A. Sahu, ”An IoT based soil moisture monitoring </a:t>
            </a:r>
            <a:r>
              <a:rPr lang="en-IN" sz="1100" dirty="0" err="1">
                <a:latin typeface="Lexend Medium" panose="020B0604020202020204" charset="0"/>
              </a:rPr>
              <a:t>onLosant</a:t>
            </a:r>
            <a:r>
              <a:rPr lang="en-IN" sz="1100" dirty="0">
                <a:latin typeface="Lexend Medium" panose="020B0604020202020204" charset="0"/>
              </a:rPr>
              <a:t> platform,” 2016 2nd International Conference on </a:t>
            </a:r>
            <a:r>
              <a:rPr lang="en-IN" sz="1100" dirty="0" err="1">
                <a:latin typeface="Lexend Medium" panose="020B0604020202020204" charset="0"/>
              </a:rPr>
              <a:t>ContemporaryComputing</a:t>
            </a:r>
            <a:r>
              <a:rPr lang="en-IN" sz="1100" dirty="0">
                <a:latin typeface="Lexend Medium" panose="020B0604020202020204" charset="0"/>
              </a:rPr>
              <a:t> and Informatics (IC3I), Greater Noida, India, 2016, pp. 764-768, </a:t>
            </a:r>
            <a:r>
              <a:rPr lang="en-IN" sz="1100" dirty="0" err="1">
                <a:latin typeface="Lexend Medium" panose="020B0604020202020204" charset="0"/>
              </a:rPr>
              <a:t>doi</a:t>
            </a:r>
            <a:r>
              <a:rPr lang="en-IN" sz="1100" dirty="0">
                <a:latin typeface="Lexend Medium" panose="020B0604020202020204" charset="0"/>
              </a:rPr>
              <a:t>: 10.1109/IC3I.2016.7918063</a:t>
            </a:r>
          </a:p>
          <a:p>
            <a:pPr>
              <a:lnSpc>
                <a:spcPct val="150000"/>
              </a:lnSpc>
            </a:pPr>
            <a:r>
              <a:rPr lang="en-IN" sz="1100" dirty="0">
                <a:latin typeface="Lexend Medium" panose="020B0604020202020204" charset="0"/>
              </a:rPr>
              <a:t>R. K. Kodali and K. S. Mahesh, ”Low cost ambient monitoring usingESP8266,” 2016 2nd International Conference on Contemporary </a:t>
            </a:r>
            <a:r>
              <a:rPr lang="en-IN" sz="1100" dirty="0" err="1">
                <a:latin typeface="Lexend Medium" panose="020B0604020202020204" charset="0"/>
              </a:rPr>
              <a:t>Computing</a:t>
            </a:r>
            <a:r>
              <a:rPr lang="en-IN" sz="1100" dirty="0">
                <a:latin typeface="Lexend Medium" panose="020B0604020202020204" charset="0"/>
              </a:rPr>
              <a:t> and Informatics (IC3I), Greater Noida, India, 2016, pp. 779-782,doi: 10.1109/IC3I.2016.7918788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latin typeface="Lexend Medium" panose="020B0604020202020204" charset="0"/>
              </a:rPr>
              <a:t> V. </a:t>
            </a:r>
            <a:r>
              <a:rPr lang="en-US" sz="1100" dirty="0" err="1">
                <a:latin typeface="Lexend Medium" panose="020B0604020202020204" charset="0"/>
              </a:rPr>
              <a:t>Thirumala</a:t>
            </a:r>
            <a:r>
              <a:rPr lang="en-US" sz="1100" dirty="0">
                <a:latin typeface="Lexend Medium" panose="020B0604020202020204" charset="0"/>
              </a:rPr>
              <a:t>, T. Verma and S. Gupta, ”Injury analysis of mine workers: A case study,” 2017 IEEE International Conference on Industrial</a:t>
            </a:r>
          </a:p>
          <a:p>
            <a:pPr>
              <a:lnSpc>
                <a:spcPct val="150000"/>
              </a:lnSpc>
            </a:pPr>
            <a:r>
              <a:rPr lang="en-IN" sz="1100" dirty="0">
                <a:latin typeface="Lexend Medium" panose="020B0604020202020204" charset="0"/>
                <a:hlinkClick r:id="rId3"/>
              </a:rPr>
              <a:t>https://www.beforetheflood.com/explore/the-crisis/climatechanging/</a:t>
            </a:r>
            <a:endParaRPr lang="en-US" sz="1100" dirty="0">
              <a:latin typeface="Lexend Medium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1100" dirty="0">
                <a:latin typeface="Lexend Medium" panose="020B0604020202020204" charset="0"/>
              </a:rPr>
              <a:t>https://royalsocietypublishing.org/doi/10.1098/rsta.2019.0551#:~:text=As%2 0temperature%20increases%20so%20the,extreme%20precipitation%20may %20increase%20also</a:t>
            </a:r>
            <a:endParaRPr lang="en-IN" sz="1100" dirty="0">
              <a:latin typeface="Lexend Medium" panose="020B0604020202020204" charset="0"/>
            </a:endParaRPr>
          </a:p>
          <a:p>
            <a:pPr marL="139700" indent="0">
              <a:lnSpc>
                <a:spcPct val="150000"/>
              </a:lnSpc>
              <a:buNone/>
            </a:pPr>
            <a:endParaRPr lang="en-IN" sz="1100" dirty="0">
              <a:latin typeface="Lexend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765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029" y="1902372"/>
            <a:ext cx="7830206" cy="74556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12466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6150" y="648100"/>
            <a:ext cx="325515" cy="84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4275" y="674750"/>
            <a:ext cx="1424426" cy="148377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5"/>
          <p:cNvSpPr txBox="1">
            <a:spLocks noGrp="1"/>
          </p:cNvSpPr>
          <p:nvPr>
            <p:ph type="title"/>
          </p:nvPr>
        </p:nvSpPr>
        <p:spPr>
          <a:xfrm>
            <a:off x="0" y="2968103"/>
            <a:ext cx="534976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dirty="0"/>
              <a:t>INTRODUCTION and LITERATURE SURVEY</a:t>
            </a:r>
            <a:endParaRPr sz="3600" dirty="0"/>
          </a:p>
        </p:txBody>
      </p:sp>
      <p:sp>
        <p:nvSpPr>
          <p:cNvPr id="291" name="Google Shape;291;p45"/>
          <p:cNvSpPr txBox="1">
            <a:spLocks noGrp="1"/>
          </p:cNvSpPr>
          <p:nvPr>
            <p:ph type="title" idx="2"/>
          </p:nvPr>
        </p:nvSpPr>
        <p:spPr>
          <a:xfrm>
            <a:off x="325197" y="1183602"/>
            <a:ext cx="1859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293" name="Google Shape;29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990625" y="1954238"/>
            <a:ext cx="2441098" cy="2138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78987" y="727650"/>
            <a:ext cx="2417813" cy="2193758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5"/>
          <p:cNvSpPr/>
          <p:nvPr/>
        </p:nvSpPr>
        <p:spPr>
          <a:xfrm rot="10800000" flipH="1">
            <a:off x="-19203" y="524400"/>
            <a:ext cx="2204100" cy="34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45"/>
          <p:cNvSpPr/>
          <p:nvPr/>
        </p:nvSpPr>
        <p:spPr>
          <a:xfrm rot="10800000" flipH="1">
            <a:off x="-11824" y="4591975"/>
            <a:ext cx="4760400" cy="34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7" name="Google Shape;297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32512" y="3555693"/>
            <a:ext cx="734831" cy="70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6"/>
          <p:cNvSpPr txBox="1">
            <a:spLocks noGrp="1"/>
          </p:cNvSpPr>
          <p:nvPr>
            <p:ph type="title"/>
          </p:nvPr>
        </p:nvSpPr>
        <p:spPr>
          <a:xfrm>
            <a:off x="3733800" y="1155477"/>
            <a:ext cx="4678500" cy="94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03" name="Google Shape;303;p46"/>
          <p:cNvSpPr txBox="1">
            <a:spLocks noGrp="1"/>
          </p:cNvSpPr>
          <p:nvPr>
            <p:ph type="subTitle" idx="1"/>
          </p:nvPr>
        </p:nvSpPr>
        <p:spPr>
          <a:xfrm>
            <a:off x="3733800" y="2342678"/>
            <a:ext cx="4678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The aim is to eliminate the safety problems due to mine flooding.</a:t>
            </a:r>
          </a:p>
          <a:p>
            <a:pPr marL="285750" lvl="0" indent="-285750" algn="l"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Providing workers’ health safety occurs due to the lack of a convenient working environment.</a:t>
            </a:r>
          </a:p>
          <a:p>
            <a:pPr marL="285750" lvl="0" indent="-285750" algn="l"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Sending alerts of flood by predicting to eliminate the life losses. </a:t>
            </a:r>
          </a:p>
        </p:txBody>
      </p:sp>
      <p:sp>
        <p:nvSpPr>
          <p:cNvPr id="304" name="Google Shape;304;p46"/>
          <p:cNvSpPr/>
          <p:nvPr/>
        </p:nvSpPr>
        <p:spPr>
          <a:xfrm rot="10800000" flipH="1">
            <a:off x="3833700" y="4309500"/>
            <a:ext cx="5332500" cy="34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5" name="Google Shape;30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100" y="2571749"/>
            <a:ext cx="2951438" cy="193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932249" y="833100"/>
            <a:ext cx="2587301" cy="1738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1325" y="510750"/>
            <a:ext cx="734831" cy="70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6"/>
          <p:cNvSpPr/>
          <p:nvPr/>
        </p:nvSpPr>
        <p:spPr>
          <a:xfrm rot="10800000" flipH="1">
            <a:off x="4148025" y="880875"/>
            <a:ext cx="4995600" cy="34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279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960611"/>
            <a:ext cx="1421325" cy="99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81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116718" y="915376"/>
            <a:ext cx="1187888" cy="84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80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6042" y="1755577"/>
            <a:ext cx="586924" cy="84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7"/>
          <p:cNvSpPr txBox="1">
            <a:spLocks noGrp="1"/>
          </p:cNvSpPr>
          <p:nvPr>
            <p:ph type="title"/>
          </p:nvPr>
        </p:nvSpPr>
        <p:spPr>
          <a:xfrm>
            <a:off x="712275" y="356649"/>
            <a:ext cx="77196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Literature survey</a:t>
            </a:r>
            <a:endParaRPr dirty="0"/>
          </a:p>
        </p:txBody>
      </p:sp>
      <p:sp>
        <p:nvSpPr>
          <p:cNvPr id="315" name="Google Shape;315;p47"/>
          <p:cNvSpPr txBox="1">
            <a:spLocks noGrp="1"/>
          </p:cNvSpPr>
          <p:nvPr>
            <p:ph type="subTitle" idx="1"/>
          </p:nvPr>
        </p:nvSpPr>
        <p:spPr>
          <a:xfrm>
            <a:off x="476666" y="1512509"/>
            <a:ext cx="5183400" cy="28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low-power wide area network (LPWAN)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Fog Computing, AWS, </a:t>
            </a:r>
            <a:r>
              <a:rPr lang="en-US" sz="1600" dirty="0" err="1"/>
              <a:t>ThingsSpeak</a:t>
            </a:r>
            <a:r>
              <a:rPr lang="en-US" sz="1600" dirty="0"/>
              <a:t> [4]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Zigbee-based wireless sensor network (WSN)[1]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err="1"/>
              <a:t>LoRaWAN</a:t>
            </a:r>
            <a:r>
              <a:rPr lang="en-US" sz="1600" dirty="0"/>
              <a:t> is a media access control(MAC)and multi-point protocol for wide-range networks.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nRF24L01(transceiver IC)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Microcontrollers- ESP, Arduino, Raspberry-pi</a:t>
            </a:r>
          </a:p>
        </p:txBody>
      </p:sp>
      <p:pic>
        <p:nvPicPr>
          <p:cNvPr id="317" name="Google Shape;31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9575" y="2261371"/>
            <a:ext cx="1500900" cy="132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6949" y="1191396"/>
            <a:ext cx="963626" cy="81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126950" y="3845071"/>
            <a:ext cx="734831" cy="7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73725" y="2004728"/>
            <a:ext cx="526899" cy="735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6341630" y="3723500"/>
            <a:ext cx="689100" cy="48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275" y="845232"/>
            <a:ext cx="2041800" cy="2469919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3873700" y="2143823"/>
            <a:ext cx="4915200" cy="16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600" dirty="0"/>
              <a:t>Flow Chart and Technology Stack</a:t>
            </a:r>
            <a:endParaRPr sz="3600" dirty="0"/>
          </a:p>
        </p:txBody>
      </p:sp>
      <p:sp>
        <p:nvSpPr>
          <p:cNvPr id="753" name="Google Shape;753;p54"/>
          <p:cNvSpPr txBox="1">
            <a:spLocks noGrp="1"/>
          </p:cNvSpPr>
          <p:nvPr>
            <p:ph type="title" idx="2"/>
          </p:nvPr>
        </p:nvSpPr>
        <p:spPr>
          <a:xfrm>
            <a:off x="7049500" y="984023"/>
            <a:ext cx="1739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754" name="Google Shape;754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85800" y="535737"/>
            <a:ext cx="2543351" cy="183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0747" y="2571747"/>
            <a:ext cx="1292828" cy="1346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1775" y="2966680"/>
            <a:ext cx="1282953" cy="1346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761324" y="3107026"/>
            <a:ext cx="848307" cy="81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79075" y="2155257"/>
            <a:ext cx="566800" cy="811430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54"/>
          <p:cNvSpPr/>
          <p:nvPr/>
        </p:nvSpPr>
        <p:spPr>
          <a:xfrm rot="10800000" flipH="1">
            <a:off x="6962875" y="524400"/>
            <a:ext cx="2185800" cy="34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54"/>
          <p:cNvSpPr/>
          <p:nvPr/>
        </p:nvSpPr>
        <p:spPr>
          <a:xfrm rot="10800000" flipH="1">
            <a:off x="4388194" y="4591975"/>
            <a:ext cx="4760400" cy="34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Flow Chart</a:t>
            </a:r>
          </a:p>
        </p:txBody>
      </p:sp>
      <p:pic>
        <p:nvPicPr>
          <p:cNvPr id="3" name="Google Shape;220;p16"/>
          <p:cNvPicPr preferRelativeResize="0">
            <a:picLocks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11791" t="11063" r="11791" b="15081"/>
          <a:stretch/>
        </p:blipFill>
        <p:spPr>
          <a:xfrm>
            <a:off x="712275" y="1240220"/>
            <a:ext cx="7719600" cy="346841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4" name="TextBox 3"/>
          <p:cNvSpPr txBox="1"/>
          <p:nvPr/>
        </p:nvSpPr>
        <p:spPr>
          <a:xfrm>
            <a:off x="1576552" y="2375338"/>
            <a:ext cx="294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6552" y="2974426"/>
            <a:ext cx="294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76552" y="3419625"/>
            <a:ext cx="294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00097" y="3601274"/>
            <a:ext cx="294289" cy="307777"/>
          </a:xfrm>
          <a:prstGeom prst="rect">
            <a:avLst/>
          </a:prstGeom>
          <a:solidFill>
            <a:srgbClr val="DDC07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35212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Technology stack</a:t>
            </a:r>
          </a:p>
        </p:txBody>
      </p:sp>
      <p:pic>
        <p:nvPicPr>
          <p:cNvPr id="4" name="Google Shape;229;p16"/>
          <p:cNvPicPr preferRelativeResize="0"/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3118" t="3438" r="5146" b="16975"/>
          <a:stretch/>
        </p:blipFill>
        <p:spPr>
          <a:xfrm>
            <a:off x="712275" y="1355834"/>
            <a:ext cx="7719600" cy="3463158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892331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64"/>
          <p:cNvSpPr txBox="1">
            <a:spLocks noGrp="1"/>
          </p:cNvSpPr>
          <p:nvPr>
            <p:ph type="title"/>
          </p:nvPr>
        </p:nvSpPr>
        <p:spPr>
          <a:xfrm>
            <a:off x="3335932" y="3258170"/>
            <a:ext cx="539451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600" dirty="0"/>
              <a:t>Work Flow and Network Connections</a:t>
            </a:r>
            <a:endParaRPr sz="3600" dirty="0"/>
          </a:p>
        </p:txBody>
      </p:sp>
      <p:sp>
        <p:nvSpPr>
          <p:cNvPr id="882" name="Google Shape;882;p64"/>
          <p:cNvSpPr txBox="1">
            <a:spLocks noGrp="1"/>
          </p:cNvSpPr>
          <p:nvPr>
            <p:ph type="title" idx="2"/>
          </p:nvPr>
        </p:nvSpPr>
        <p:spPr>
          <a:xfrm>
            <a:off x="1513297" y="3058022"/>
            <a:ext cx="17361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884" name="Google Shape;88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4125" y="298950"/>
            <a:ext cx="2044501" cy="1606451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64"/>
          <p:cNvSpPr/>
          <p:nvPr/>
        </p:nvSpPr>
        <p:spPr>
          <a:xfrm rot="10800000" flipH="1">
            <a:off x="0" y="2607000"/>
            <a:ext cx="3038100" cy="34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64"/>
          <p:cNvSpPr/>
          <p:nvPr/>
        </p:nvSpPr>
        <p:spPr>
          <a:xfrm rot="10800000" flipH="1">
            <a:off x="50" y="4572925"/>
            <a:ext cx="7502400" cy="34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7" name="Google Shape;88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5375" y="626575"/>
            <a:ext cx="740557" cy="721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4602" y="2032492"/>
            <a:ext cx="591347" cy="825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1850" y="1102475"/>
            <a:ext cx="2044500" cy="1352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94496" y="1691250"/>
            <a:ext cx="1390129" cy="98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69726" y="995525"/>
            <a:ext cx="325505" cy="8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ining Engineering Bachelor's Degree by Slidesgo">
  <a:themeElements>
    <a:clrScheme name="Simple Light">
      <a:dk1>
        <a:srgbClr val="3A221E"/>
      </a:dk1>
      <a:lt1>
        <a:srgbClr val="FFFFFF"/>
      </a:lt1>
      <a:dk2>
        <a:srgbClr val="45A3E7"/>
      </a:dk2>
      <a:lt2>
        <a:srgbClr val="84C6F7"/>
      </a:lt2>
      <a:accent1>
        <a:srgbClr val="D45B1E"/>
      </a:accent1>
      <a:accent2>
        <a:srgbClr val="FFE473"/>
      </a:accent2>
      <a:accent3>
        <a:srgbClr val="ED7D45"/>
      </a:accent3>
      <a:accent4>
        <a:srgbClr val="8E7265"/>
      </a:accent4>
      <a:accent5>
        <a:srgbClr val="915443"/>
      </a:accent5>
      <a:accent6>
        <a:srgbClr val="723727"/>
      </a:accent6>
      <a:hlink>
        <a:srgbClr val="3A221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675</Words>
  <Application>Microsoft Office PowerPoint</Application>
  <PresentationFormat>On-screen Show (16:9)</PresentationFormat>
  <Paragraphs>99</Paragraphs>
  <Slides>25</Slides>
  <Notes>13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Lexend</vt:lpstr>
      <vt:lpstr>Lexend Medium</vt:lpstr>
      <vt:lpstr>Manrope Medium</vt:lpstr>
      <vt:lpstr>Arial</vt:lpstr>
      <vt:lpstr>Times New Roman</vt:lpstr>
      <vt:lpstr>Mining Engineering Bachelor's Degree by Slidesgo</vt:lpstr>
      <vt:lpstr>Mine workers' Health and Environment monitoring and flood prediction system</vt:lpstr>
      <vt:lpstr>Table of contents</vt:lpstr>
      <vt:lpstr>INTRODUCTION and LITERATURE SURVEY</vt:lpstr>
      <vt:lpstr>Introduction</vt:lpstr>
      <vt:lpstr>Literature survey</vt:lpstr>
      <vt:lpstr>Flow Chart and Technology Stack</vt:lpstr>
      <vt:lpstr>Flow Chart</vt:lpstr>
      <vt:lpstr>Technology stack</vt:lpstr>
      <vt:lpstr>Work Flow and Network Connections</vt:lpstr>
      <vt:lpstr>Work Flow </vt:lpstr>
      <vt:lpstr>Network connections</vt:lpstr>
      <vt:lpstr>Used sensors and Code Language</vt:lpstr>
      <vt:lpstr>Circuit Design and Outputs</vt:lpstr>
      <vt:lpstr>Basic LAN Wifi Connections using ESP </vt:lpstr>
      <vt:lpstr>Circuit Diagram</vt:lpstr>
      <vt:lpstr>Output for flood prediction parameters </vt:lpstr>
      <vt:lpstr>PowerPoint Presentation</vt:lpstr>
      <vt:lpstr>Body parameters output</vt:lpstr>
      <vt:lpstr>GUI  OUTPUT</vt:lpstr>
      <vt:lpstr>Output</vt:lpstr>
      <vt:lpstr>Output</vt:lpstr>
      <vt:lpstr>Conclusion</vt:lpstr>
      <vt:lpstr>Future Scope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Mine workers' Health and Environment monitoring and flood prediction system</dc:title>
  <dc:creator>Tanmay</dc:creator>
  <cp:lastModifiedBy>ajayshitkar01@gmail.com</cp:lastModifiedBy>
  <cp:revision>21</cp:revision>
  <dcterms:modified xsi:type="dcterms:W3CDTF">2023-04-28T06:06:10Z</dcterms:modified>
</cp:coreProperties>
</file>